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408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2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9614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168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9549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3596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24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298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442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9837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4900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5321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0ED8D-8AD5-4051-92F7-DE114E899FC8}" type="datetimeFigureOut">
              <a:rPr lang="tr-TR" smtClean="0"/>
              <a:pPr/>
              <a:t>21.5.2018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F595E-A744-412C-8F11-470372B047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18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TEhQUExQWFhQXGBgYGRgYFxwfGBsiGBwbHRwZGRoeHCggGhwlHBgaIjIhJSksLi4wGR8zODMsNygtLisBCgoKDg0OGhAQGywkICQsLCw0NC03LC8sLCwsLCwsLDA0LCwuLCwsLCwsLCwsLCwsLCwsLCwsLCwsLCwsLCwsLP/AABEIAOEA4QMBIgACEQEDEQH/xAAcAAACAgMBAQAAAAAAAAAAAAAABgUHAwQIAQL/xABNEAACAQMBBQUEBQgEDgIDAQABAgMABBEhBQYSMUEHEyJRYTJCcYEUUnKRoRUjYoKSorHRMzWysxYkNENTY3N0g5PBw+Hwo/FEwtIX/8QAGQEAAgMBAAAAAAAAAAAAAAAAAAMBAgQF/8QAMREAAgIBAwIDBgUFAQAAAAAAAAECEQMSITEEQSJRYRMycZGhsRRSgdHwIzNCweHx/9oADAMBAAIRAxEAPwC8aKKKACiiigAooooAKK+WYAZOgGtV5vT2r28GUtR9Jk5cQOIR+v7/AOrp6irwhKbqKIbosQmlTbnaJYWxKtMJHHuQjjOnQsPAp9GYVR+8O9t3e57+Y8B/zSeGL4cAPi/WLGoStsOi/O/kUc/ItTavbPIci2tlXyaZix+aJj+3Stf9pO0ZP/ye7HlGiKPvILfjSpVmdhsMbzXSyIjkJEy8SgkYLhsEjTOV+6myx48UXLTdEJtsQ5t4bqTVru4b/jyY+7ixX0LO7kQyd3ctGFLmQpKU4QM8XGRw4xrnNNfbHYgSQXkYAjnhwQBoHj559SrAY/1Zq17BF7lrEAfm7KAY9JFljA9f6E1WedRhGUVyCjuc4JcuOTsPgxH/AFraj23dRgMtzcIM8xNIFz+1jr+NRsRyo+Aq593NrDZuwI7hoxIWcngZuEN3kpUZbBx4BnkeVOyy0pbXbohKxCsO0PaMeMXTOPKRUYfeV4vxpn2V2yzrgXFvHIOrRlkP7LcQJ+Yr4bfvZU4zPsxQ5HtIkTa4+v4Gxn0qs1zgZ51RYozvVCv56E213OhNi9p+z58BpDA592YcI/5gJT97NOUcgYAqQQdQQcg/A1zZLuVdCyS+CqYWTjIDeNVycOVOhUjDaEnB5VobC3hubNs28zxjqmcxnzyh8OT54z60iXSRlvjZbX5nUlFVfut2uxPhL1O6bl3qZMR+0urR/vDzIqy7e4WRVdGVkYZVlIKkHqCNCKxzxyg6kiydmWiiiqEhRRRQAUUUUAFFFFABRRRQAUUUUAFQu9G89vYx95O2pzwIusjkdFH/AFOAOpqI3/37jsF4FxJcsMrH0UfXkxqF8hzbpgZIoPam0ZbiVppnLyNzY+nJQOSqOgGlasHTPJu+CspUTu+O/VzfEq57q36QqdD/ALRtDIfQ6ctM60uXNu8Z4ZEZGwG4XUq2DyOCAcGt7dzaxtLmG4Ch+7bJUgHIOjAZ5NgnB6HFXpvlcWEttDLdJ3lrJw8M6g5i7wDgfI8Sq3LI6kAjB02SmsLUVHYolYhX269tc7HjurGPhmhy0oyWdsf0qk8yRgOunLkBxVW1XhuVu9Ls+fit5RdbPuceJSC6MPYkOPC6n2Sy+akgBSarjtH3Z+g3bKgxBLmSLyAz4o/1Sf2StVwZVqcLvuv2CS2sVqf+xGcrtF16NbyfeHiI/Di++kCpzcrbwsrtLhlZ1UOCq44jxKQMZIHPFOyxcoNIhcliS7P+nWt9Z85bS/Z08+CSVmzj7DzKB6CmTZV9nbl7H5W1uP2CW/79VfZb/GDaN1exQ8SXAAMTvw8gmCWCnUFW0x79aUW+86X81/EkYlmXgKPxMgGIxphlJP5pdfU6VlfTzdr0+u1ltSF/asXdzTJ0jklT9h2H/Srq25vKdkWGz41iWVjGqFWYrpHGvEcgHXiYdOtUpf3JmlkkkC5kdncLkLlyS2NSQCSetWX/AP6zFMOG72ekijyZX+5XTA++m54Slp2tLkiLIfezfa2vLZkFikNwShEo4G4eFgWAfhVtQCOXU0sbt7Ha7uobdcjvGwxHuqNXb0IUHHrimTevbOyp7Y/RLQ29zxLjwBQBxAtojlDkDGo61M9j0EUEV5tCVh+aQqBkFgqgO5xz8RCgfZPnRq9nibSaDlj3t27jmh2jYRjWG0GQOQ71JeFAOmFRT+uKrHsr3Vhu/pE10ubeNOD2iBxN4i3ECCCiAH/iDyqS7IdpNcX96ZdXuImkb5OBwj0AkwPQCtzelfyVsSGxBHfzjhkwc5zhpznqNRH8GFIScLxJ7uv+ludyqrtkMjmIERlm4Axy3Dk8PFpzxjNS+629lzYPmB8oTlom1jbz091v0lweWcjSo3ZezpLiVIYV4pHOFHT1LHooGST5Crfvezuw7mKyEqpfcBkWT35PrFkz4kyNFzkBTg6NnVlyQjUZblEn2Gjc7fW32gvgPBMB44WI4h6qffX9IeYyAdKZq5d2rsu52fcBZA0UyEMjqdD5PG3Uc/xBHMVcHZ12iLd4t7nhS5x4TyWXH1fJ8alevMdQuHN0+laoboYpdmWFRRRWUsFFFFABRRRQAUUUUAFJ3aJvsthFwphrmQfm1PJRy7x/0QeQ94jHIEiX3u3ijsbZppNT7KJnV3OcKPuJJ6AE1zZtTaMtxK80zcUjnJPT0CjooGgHkK1dNg9o7fBWUqNrZez7jaF1wKTJPKSzOx/adz0UacvQAchTDvJ2Y3lqC0YFzGObRKQ4+MWSf2S3ypa3f2s1pcxXCZzGwJA95eTL81JHzB6Vc++G2ruB7a7sc3EFxwoYMEhmYcUboRrHxLkE54RgEg5zWvLPJGaUaookmiiP+mh+XMVaXZRtZLiCbZdzqjq5iydcNq6A9CpPGvX2vq04bz7C2fdGJLwRwXcq+ErIBLkDUBsAS4JwOJSPIVT28Gz/AMm3wWC5WV4WDhlBBRgfYcaqTjQgE5BIIGcVX2kc8dPDJrSZodoXmx7uWFJMcDeJGBMUoOqvwZ04lwcqQRyzoa29+N/m2hFHGbdIwhDluIs/Fgg8JwOFcHkQc6csUr7R2hNcSmSZ3llYgZOpPQKqgYGp0VRzOg1p73V7J55sPdsbeP6gwZj8eax/PJ8wKZNY41OdWQreyK5zy9TgepPQetMmydxdoXGCls6qfelxGPufDEeoBq+d3907SzH5iFVbq58Uh+Ltk49Bp6VN1mn1r/xXzLKHmUlZdjV0w/O3EMZ8lVpP48FSsHYsgHjvGJ/RiCj7i7fxq2Khtv7R4R3anxHmfIfzP/vSlficsnVk6UIUvYtHjw3bg+sSkfcGH8ai7vsYuAD3d1E56Bo2T8Qz1Z27+0sjumOo9k+Y8viP4fCpyh9Rli6sNKOcdq9nm0YMk25kUe9CQ/3KPGf2aV2UqxUgqw0YEEMORwQdR0OD6V1tUXtvd62u14biFJPIkYcfZcYZfkRTYda/8kQ4HPO5O8X0C6FxwGQcDIyhsHDFSSDgjIKjT8RWxv7vL+ULvvEDiMKqRIR4vM+EZ8RckaZyAtNu9PZE6ZexfvBz7mQgP8EfQN8Gx9o1WjCSCXBDxTRsNDlXRl1B8weRHyrTB48ktceSjtbFvbvbNi2HYtd3IBu5RwhM+IZ1WBT05cTkeXUKKqbaW1Jridp5HZp3YEFMgg+6IwNVxoFA15ddasXZO9trtOEWm1eFJB/R3Awozy4uLlE/n7jemeGpXZe7GzNlMLqe6ErLrHxFdDrgpGuS746645gDnSYz9m25p6n/ADYtV8Gt2vxn8nWBuMG7DIGI8zEe+x+iXVfuWqiBwQQSCCCCDggjUEEagg9aYd996X2hcd4VKxr4IY+ZAYjU45uxAyB5KBnGS3bodlnGne35aLjGI4gcOC3ss56N1CfDi6rTINYca1kPd7DJ2Yb+/S1FtckfSVHhbl3wA5+kgHMdRqOoFiVy7tvZU+z7oxuSssZDpIumRnwSJ8ccuhBGuKvjs83tW/t8tgTx4WVR5nk6j6rYPwII6ZrL1GFLxw4ZeL7MaqKKKyFgooooAK8ZsDJ0A617Vdds28fcWwtkOJLjIbHSMe3+1kL8C/lV4Qc5KKIborTtD3pN/dFlP5iPKQjoR70nxcjPwC9c1nvOzm9S1juVTvA6B2jT+ljB1Hh9/TGeHUE4wcZqE2Nu9dXYY20DShMBiCoAzyGWYZOnIennTnurBtywIEdrI8PWF2Qp+oQ5MZ+GnmDXTk9EUoNbdmLW/JXP/wBfdzFXT2Kbf7y3ktGb85Dlo865RyfXXhcn4BlFSG0t04NqxmSW2ls7rGrFRxZ/SweCZdOejY+rmqp2ts+62RdFRKolMbcLxtqUkyuSDqh068ioIJxmlucc8dHDJpx3IzeOad7mY3Z4pw7JJ9XKkjhXyQdB5fGvNibGmu5RDAnG51PRVGdXduijPPmegJ0o2FsiW7nSCEZdyTk5woHtO56KPPqSBzIrozdLdiGwgEUQyxwZJCPFI3mfIeS8h99XzZ1iikuSErI3cncKCwUP/S3BHilI5Z5iMe4v4nqegbqKK5kpOTtjQoorHPMEUsxwBzqoGvtS+ESZ5sdFHmf5Ck6RyxJJyTqTWe/vDK5Y/ADyFYoIi7BVGSTitMI6VuQfKsQQRoRqDTdsm/Eqa+2PaH/UehpUuICjFW5j/wBzX1Z3LRuGXp08x1BonHUgHiisNrcCRQy8j/7g+tZqzEhS9vbuhb36YlXEgHglXHGvpn3l/ROnwOtMNFSm4u0BzDvTuxPYS93OuhzwSL7EgHUeR81Oo9RgmHghywVQMsQo1AGWOBknAAyeZOB1rqbbuxobuFoZ0DI33qejKfdYedc5b37syWE5hk8SkExvjAkXln0YcivTI6EE9Tp+o9ps+RUo0WNs/YdpsOFbq8Imu2yI1UZAbGqxZGmnORsemM4Pxv1CdqWUO0LN5CYMloQx4kI1ZlA5Sodcj2l1GdM6m5G2YtpWp2Xet+cC/mJCfEeEHGD/AKRB+0uc5w2U9L+82VNc28cvA5/Nvw6qeRWRM+y3CdDzAYg6gYVGEnNtvxL5NE2q9Bg3g3rtdobMU3Ol/EeGMovt5xlvIRsB4hnRgMA+EFU3U2+9jcpOmSBo6D30OOJfjoCPUCou3gaRgkas7tyVQWc/ADJNTu29zLu0t0uJ0CK7cHDxZdcgkF8ZABwRz54zjNaVCEVo8+xW29zo+wvEmjSWNgyOoZWHIhhkGtiqj7EN49HsXPLMsOfIn84n3njH2n8qtyuVlxuEnEanaCiiilknhNcyb67c+m3s04OUzwR/YTIXH2tX+Lmrw7T9sG22dMVOHkAhTzzJoxHqE42/VrnqxspJnWOJGeRtFVRkn+Q9ToK39HDZzYub7Dn2fdoRsF7iSIPAWLFkwJQW5k5OJBoBg4IA5nAFWFtNZr6L6RsnaRXziPCUzzweJC8TehBHLQc6rSTsx2kE4u4Un6glj4/xbh+5qgIpLqxnyO9t518wVOPUHR0PrlTimSxQm9UGr+aItrkntqb2bYtpDFPczRyDoyRajzU93hh6gkUs399LcSmSVmllcgE48THAVQAox0AAApg3s35nv4YYpURe7JZmX3zjCnB9jALZAJBJzpjFTvYzu331w11IMxwHCeRkIzn9RTn4sp6Uy1jhqlFJ+gcuiw+zjdEWFv4wDcSYMrDp5Rg/VXPzJJ8sN1FFcqUnJ2xoV8yyBQWPIAk/KvqsF/8A0Un2G/gaqBp/l6Hzb9k1D7a2n3pCrngGvxPnUZRWlY0nZFhTTsPZ3drxMPG34Dy+Pn/4rR3f2dxHvGGg9keZ8/gKY6pkn2QIjNt7O7xcr7a8vUeX8qVKfqXt4dnY/OqNPeH/AO38/wD7qMc62YM0tj7R7ptfYPMeXqKm/wAuw+Z/ZNKlFNljTdhY8204dQy8jy+RxWWtDYX9Anz/ALRrfrM9mSFQW+W7cd/bNC+Aw8Ub41Rxyb4dCOoJqdooTadoDlGeGW3mZGzHNC+DgkFWU81PPyII5jBFOG5G5EV1C13dXSxwK7BwGAfIIJMkj6JnOepIYHINMnbdu3ol9GNRiObHkdI3+RPCfPiXyqpoY2crGoZizDhQZOWOgwPrHOK60ZvLjuLrzFcMvbZV/aRWN3JseKN3gGoIYF+EAklj45PDnGupXAI51BblbdfbEN7ZXjBnde8jYKAFGgHCAPccIwJyTxak4ra7Od2JdmLPd3siRI0YBj4gccJyC7DTiGoCrn2jr0qMt+0HZtpG72FmyXEo1BUBQeeGbiJ4AT7KafDmMmm3JQWp7Uy3xK52deSWdykgH52CQ5UHmUJV0z5EcS58jXUVhdrNGksZykiq6nzDDIP3GuUZpSzMzHLMSzHzLHJPzJNXl2J7XMtk0LHxW7lR58D+JT9/GvwQU3rIXFS8iIPsWHRRRXOGFOdvG0syW1uD7KtMw+0eBD9yyffWHsuUWljfbSZQzKCkYOmeAA4B6B5GVT9gUu9ql53m1Ljyj4Ix8FQE/vM1Tm6G/tlFZpZXVqzRDPEcLIjFmLlnRsEeI5wOLGBXScH7BRSvz+4u/EQkXaXtMPx/SA36Bij7v4YChsfrZ9aeJNoR7b2VcPJGsdxbBmBGoDKvGGUnUI4BUqfXngGtcbubCvv8mn7iRvdWQq3/ACpgdPsgVsba2MNj7Gu41k7x7h+ENw8JxKFQqBk8o1c8+eeVUnLG2lFVK16EqymfgCfQcz6AeddO7mbEFnZwwe8q5c+bt4nPw4iQPQCqG7O9mfSNo2yEZVX71vhEOMfIsFHzrpSjrZ7qP6hBdwooorAXCvmVAwIPIgg/OvqoveliLK6IOCIJsEc/YapQH1+Q4fqn9pv50fkOH6p/ab+dcxfT5f8ASyf8xv51419KQR3sv/Mb+db/AMHL8wvWdXIoAAGgHIV9VEbpbWW6s4J1PtoOL0YaOvyYEVL1gap0xgV4wzz5V7WvtC8SGJ5ZDwpGpdiegUZNQBqfkWD6v7zfzo/IkH1T+03865gvrkyyySkYMkjyEeRkYsR95rFXQ/CS/ML1nWVtCqKFX2Ry1z61lpN7If6qt/tTf3r05VhmtMmhiCiiiqgam1tnpcQyQyDKSIyN8GGMjyI5g+lct3dvJBK8bErLE5UkaENG2OJfmMg/Cur6oHtl2Z3W0TIB4Z41k/WXwN+Cqf1q29FOpOPmUmiJ2hPtHaknGY55hnwhEfuUxn2fcU8xknJ6mpTZ3ZVtCTHGkcI695IC3yCBvxIpn7N9rSjYt4ISBNbGVo8jOhUSDT1bvBX32bbwXG0Yr+3uJmaQxju3HCrDvFdTw8CjHCQpz+lTZZZxT0pJIhJEBvJ2XtaWctwbjvXj4TwLHwqAWUNkliTgHPIcqxdi20u72gYidJ42X4tH41+5RJ99SfZJ/jNntKyfPFIvFqdcyoY218wY1++kPdC9MV7aS8sTR59AxCt+6xqy1SjOEnb/AObEeTOos0UYorlbjTlreSfjvLpz71xMfl3jY/DFR1bMw7yZv05D+83/AJq5v8ANnWEfezxT3RH6Dyf/ABxrw8Pq+R612Z5Y40kxKVlL2Oz5J24IYnlbkQiFsfawNB6mpPb+xry0jhjuuJEk4mjhMnEF7vALcIYopxJgY11PKrn3L3xguluUtbcwx2yKQCFUHPHpwJooHB59elUnvDvNcX7JJcsCVBCqqhVXiwWx1OeEcyeVVx5JznTVJfP0JaSQ69hNoGu7iXrHCq/818/9qrtqp+wSEcF4/UtEv7Icj+2atisPVO8rLx4Ciiis5YKit6v8iu/93m/u2qVqK3q/yK7/AN3m/u2qVyBy4K9rwVltx41zr4l/iK7rEDX2e77vs9yjgvbOcso9pDy40zz0ABXrgY1Gt57G3jtbpQ0E8b+nFhx6Mhwyn4iql327LZonaWyUywnJ7sf0ieig/wBIvljxchg86ra6h4W4JV4WHuuuGHxVhkVjlix5/FF7l7cTqXa28FtbKWnnjjHkWHEfRVHiY+gBqle0XtAN8O4gBS2BBPF7UpU5BYe6oIBA55AJxjAQoVGQqAcR5Ko1PwA1NPe6PZpc3TK86tbwcyXGJWHkiHVftMBjoGojgx4fFJhqbEeipXeu1SK8uYoxwokrqo8gpwBrqaiq1p2rKHQnZB/VVv8Aam/vnpzpM7IP6qt/tTf3z051xsv9yXxY5cBRRRSyQqqe3u0Hd2kvVZHj/bXi/wC1VrVX3bdCG2epPuTxsPmrr/BjTundZIkS4K47O97Y9ntcd8kkiTIo4U4ealufEQACHbJ9BpS9sba81o7NaytGxUpxYUnhyDg8QIz4RrjPPFSe4W7ovrxIWJEYVpJCOfCuBwg9CWZR8CT0qe3j2bZXe0bay2egjCs8UzomM8JyzBjq5VUcBm0zjmDXRk4KbVcq35bCt6EmDaMyM7JLIjPnjZHZS2Tk5Kkdda1ZHIBI9oZOfXn/ABq7Z9gbE+kfk3u+G44dGBfiB4eMDvM44+HxYOmOmuKqHeHZZtbma3Y8RiYrnzBAKtjplSDj1qcWWM3VV+wNUdD/AOEqeYoqnvy63nRWL8MxmoULpSsjjkVZh9xNNewe0q/tsBpO/jGPDNq3ykHjz6sW+FL28EPBd3KH3Z5h90jY/CtCug4xmvErF3Rduxe0ywn4hPGbWSRQrsQCjaHTvVGcDJ1cLjNV52gbu29nJD9FlMsUqM4JZWA4SBhXUajXrr60q14FqkMChK4v9AcrLi7BJB3d2vUPG3yZWA/smrWqlewe5AubqPOrxRuB/smYH+9FXVXP6pVlYyPAUUUVnLBUVvV/kV3/ALvN/dtUrUVvV/kV3/u83921SuQOXBWW29tPtL/EViFZbb20+0v8RXdYg6zrFNbo+jqrD9IA/wAay0VwR5hgtI09hFX7KgfwrLXtFAHMe/H9YXn+3k/tGoSpvfj+sLz/AG8n9o1CV3Mfur4CHydCdkH9VW/2pv756c6TOyD+qrf7U3989OdcfL/cl8WOXAUUUUskKQO22QDZwB96aMD5Bm/gpp/qrO3q5HcWsWdWlaTHoiFf+6Kd06vJEiXAqdjW0Ui2iFc476J41P6WVYD5hCPjgdaddytw5LK+uLqd4+6Ak7ohjnDtnjfIHCQgwdT7RqkalLreS7ki7mS5meLGCrOSCPJjzYehJroZcMpNuLq+RaY+7hbO+nbRuNqPIqxRTyMAcgnwHgLE6KqxsuT5r0FI++u00ub65njOUd/CfMIqoG+BCZ+dRQnfgKB2CE5KcR4CRjBK5wToNSKwyZwcc8HFXhjqWq+1fBENjd+Rm8j91FW9/gqPI0Vj/EsvpKd7TrPutp3Q6MyyD9dFJ/e4qV6s7t22bw3FvcAaSRmNj6xtxL8yJG/Zqsa2YJasaZSXIUUV7GhYhVBLMcBQMknyAGpPoKaQNHZjtLuNpW5OiyEwn/iDCj/mBK6OrknjKEEHhYEYPUMDpz6giuot2drrd2sNwv8AnEBI8mGjr8mBHyrn9bDdSGQZKUUUVhLhWnti2723mj+vG6ftKR/1rcoNAHIyHIHwocHBwcHofKmLf7YxtL+ePHgZjLH9mQkgD7J4l/VpfruxlqSaEHVGwdprc28U6ezIit8CRqp9Qcg/Ct+ufuzrfw2BMUoZ7ZznTVoyebKOqnqvzGuQ15bI21BcrxwTJIP0WBI9GHNT6EA1yM2GWN+g5OzfrHPMqKzMQqqCzE8gBqSfQCsO0NoxQKXmkSNB7zsFH3k1TPaT2ii6Vra14hAf6SQjBkx7qjmEzzJwW5Yx7UYsUsjpA3QhbWve+nmm1/OyySAHmA7lgPkDj5Vq0Vs7L2e9xNHBH7crBB6Z5sfRRlj6A12dkhJ0J2XW/Bsu1B95Gf5SOzj8GFNVYbO2WKNI0GERVRR5BRgD7hWauHKWqTY8KKKKqAVQ/bXtLvL9YhqIIgD6NJ42/d7urxvbpYo3kc8KIrOxPQKMk/cK5a2ttBrieWd/aldnx5ZOi/qjA+VbOihc3LyKTexqUVL3u7F1FFBM0RKXABj4fExypcAoPEDwgtyxjrUPn8NP/FdFST4FntSO7dmZru2iGvHNGD8OIFv3Qajqd+xzZve7SRyNIEeT0yR3ag/tsf1arklpg2SuS/8ANFe4orhjhL7XNkd/s6RlGXgImX4JkP8A/Gz/ADArnyutZEDAqRkEYIPIg8xXLu8+xzZ3U1uy8QjY8IPvIdU1PPKkA+ua6PRT2cP1FzXccN0ey2W5jWa5cwRMOIKAO9IPInPhjGNdQT5gUxSbz7J2UClnGJpuRZDxHro85zpnOi5x5CsHbJJPNb2sluWazdSXEeSCWCmMuBzXh4sZ0z6kUnbt9nd7d4bg7iI+/MCD+rH7TfPAPnQqyR1ZJbeQcbIz7r7eMl3dKtnBJJf8SqhYKqF+Iv8AnGBbhKliwHMgYA5U1dlW0HsrqfZdyRxBi0ZzoWCgsq5xkMmHGnRupqO3r3UsNnWp4bo/lBSkkZLHjyrA4WNPYU9GbkQPFpVcreyiQSiR+9DBxIWJfiGoYscknTrTNEcsXp4/2uAujrCil7cfedL+2WUYEg8MqZ9lsdP0TzB8j5g0w1zGnF0xgUUUVACZ2m7ofToA0Y/xiHJj5eMH2oyfXAIPQgdCa58dCCQQQQSCCMEEaEEHUEHTFdbUkb9dncN9mWMiG56vjwyYGAJAOuBjiGo05gYrX0/UaPDLgpKNnP8AXyUBwSBkcqmNvbs3VmSLiFlUf5weKI+ocaD4HB9KiAa6SkmrQs84RnOBnz6/fX1RW7sfZE903DbxPKc4yo8I+0/sp8yKltJWwNEmrr7IdzGgX6ZOpWV1xEh5oh5sR0ZtNOYHkSRX3uN2XJbss94VlmUgrGNY0Pmc/wBIw6aYB6EgGrKrndT1KktMRkY+YUUUViLhRRUZvFtqOzt3nlPhUaAc2J9lF9SdPx5CpSt0gETtr3k7uFbND45sNJjpGp0B+2w+5G86pRmAGuAPWt7bO1JLqeSeXLSSNnA1x0VFHkBhR8PM1acYtNgwQ97CJ72YEsdMqNOIBiDwIDhRj2iM+eOpH+jFRStsV7zELZG+11FNBK7C4EAcRrLqFEgCtwsMHi4RgE8WASMa08f4X7I2jpfW/cynTvCD+E0eHA+0AKi9n7lz7YllvDwWkEjZiHd5LKNAQoK5GB7ZOpzgYxS1vluhNs6RVkIeN88EiggNjGQynPA2vLJyORODiKxTlXEvT+UG6DfjZNrbTqlpMZo2QPxEqwHEThQ64DaDPLqOdWX2G7J4LWW4YazvhfsRZA/fMn3CqZsbN5pEijGZJGCKOmWOBn06k+QNdS7H2ctvBFAnsRoqDzPCMZPqefzqnVS0wULtkx5s3KKKK5wwKq/tt3c44kvEHii8EuOZQnRv1WP3Ox6VaFYrmBZEZHUMjKVZTyIYYIPoQavjm4SUkQ1ZQG53aPcWMfcmNZ4hkorOVZM6kBwrZXOuCNM88aVk3h7Ub24BWMi2Q8xGcufjKQCP1Qp9ahN893GsLp4TkofFEx95Dy16svsn1GeRFamwNhzXkwhgTibmSdFQfWdug/E9ATXV9nif9SkKt8GraWsk8oSNWklkbQDVmJ6kn7yxOBqSaZd7dwp7CCKZ2Vw/hk4f825yQoz7akD2tNRy1FPsItdiIkEIFxtKfhQZ0JLsFXixnuouI6LzbHXBIhO27axaW3tAeIxqJHwObv4EwB1xxaD/AEgpazSnkSitvuTpSQlbpbxyWFws0eo9mSPOki+R8iOYPQ+hIPR2wdsxXcKzQtxI33qeqsOjDqK5x27uvdWiRSXEfAso01zwn6j/AFXxrjy9QQPrdTeiewl7yEgq2O8jb2HA8/qtzww5eoyCZsKyrVHn7gpVydOUVBbq7129/Hxwthhjjjb20PqOo8mGQana5jTTpjQoooqAPCM1C3m6FjKeJ7SAsevdKD94Ga09irKu0bxZZTIO4tWUcIVUDSXQ4QATn2dWOp+QpYt9opHJA/eytfteCK4i7xyAkkjJh4ieBIlUoUYAZwuCeI5ZFO9mQN9vuVs9DlbO3z5mNT/EGpyOMKAFAAHIAYA+VVpvZtJITfSySyLewsHto+OQAoiIwKRqeGSMnj7wkHHiyRwjDBvfbRB2luppOAosdvDC8iyGTLlmRY2BkkPgA58IQnQE1Mk3VsBuorQ2CsotoBcHM4ij706e3wjj5ae1nlW/SiQooqM2/t2CziMs7hF5Ac2Y/VRebH4fE4FSk3sgNu/vY4Y2llYJGgyzHkBXO+/2977QnBGVt48iKM/jI36ZH3DQcySb776zbQfBHd26nKRA/vSH3n/AZwM6k5+z/ctr5zJJlLSM+N84LkalEPT9Jug9eXQw4VhWufP8+otu9kKkMhRlccwQ655Hhbn6jiUj5EdKue7utj7U7m7uZljeJQHhklCaZJ4HU6uoYnBXRs415Uqb3bSG07iCx2dAhihysbhQMgYDMG9yBRj7RwdTwgo9/ZvDI8UqlJEOGU8wefzBBBBGhBBHOmuPtab8L+tEcD1vpvXPtJxb2McptQ3AoRCO9YY9o4wqAEEKcYBDNjTh3u1qburPZ9k795PGqvI2cnwRmPJzr4mZiCefAc1DbudpM1nai3it4Tw8RDni1LHPE658R+Y5DlUDbQ3G0rwKWLzzNqxGigc2IGgRV6DHIAamqxx01aqMfqDY79iW7nHK9648MeY4s9WI8bD7Knhz+m3lV0Vo7E2XHawRwRDCRrwjzPUsfNiSST5k1vVz8uT2k3IYlSCiiilkhRRRQAs7+7qrtC2KaCZMtE56Nj2T+i3I/I8wKo7YG8l3s150QcDsCjpIM8DLyYDOOIZPmCD1GK6Xqve1DcT6Wv0i3A+koNV/0qj3fIOOh68j0K6unypeCfDKyXdCT2RbOa62i1xKS/cgyMzEli8mVTPnpxn04BTldWdts6Sbad+Q91K7GKMaldOFY4xnDOECgyHQdMAnNebi77vs0Tp3XGH1Cnwssi+EBiRnh6EcwRpzNL+2trzXUrTTuXc/JVHRUX3VHl8zkkmtUsM55He0eP0KJpI3t7N6p7+TjlOEHsRKSUT/APpvNiMn0GlfG8G61zZrE1xHwrKoKkHOCRkxt5OBzHLyJwcN/ZxuhD3L7Qvwv0ZUbgRx4WGCGlYe8OijqdR7ppH23tQzuAGk7iPiWBJH42jQnIXi5nkOZOMAZIUUyElq0w4XJD82atldyQuskTtHIvJ0OGH8x5g6HrVr7q9rw0S/TB/00YyP14xqPiuc+Qpb3k3Pgg2XaXgZ1mlWIMhOUZpFLnGdVIUHkcacutIpYDmahxx5kFuJ1bs3acNwgkgkSRD7yMCPgccj6GtuuTrK8khfjikeN/rIxU6dCQdR6HSnPZPatfxYEhjnX/WLh/2kwPvU1ln0Ul7rsupl3Q7M4bqW44s95FDFw45d00zcWc6577GMacPXOkdBu/L3qGW57yCKRpY0KHvOI8XCJZS57xU4zwjhB0XJPDqlWfbTHj89aSKf9W6v/a4KlYO1+wIyVuE9GjBP7rkUl4cq7E6kT+0d35pXdTc/4rI6u8TRln8PDmNJOPCRMUGV4CdXwRnT52nsC4a6NzDcxxnu1jAe37wqASW4G71eHiJ1wNeFfIVCS9rtgBoJ29BGAf3mAqLuu2mHB7q1mY9O8ZEH7pepjiy9kFos20RgiiRg7hQGYLwhiBqQuTwgnpk4ry8u0iQvI6oi6lnYKo+JOgqj9q9rl9JkRLFAPMDjcfrP4f3KStp7TmuG455XlboXYnH2RyX5AUyHRzfvOiHNFvb1drkUeUsl75+XeMCIh6gaNJ+A9TVRbY2tNcyGW4kaR9dWOijyUckX0GPPnWln/wB+PL+B+41Ze7MGy7C2hvbiQXNw44o4gAShB1AjJxxKwwXc4yNMddShDCtlb+pW3Igtj9nl3PbyXDcMCKjOgl8LSYGeRI7tT9dvTQg5qY7Pt+IxF9AvgptXUorsMBQ3NJP0Dk+LmuddNVn+1yCS6sobu2lZ7UAPJGPZKtqspA1JU6ENy56cJzTdRBe3g9X/AID2exde2oYtg2TtaRs8s78PfOOIJnPBxt9VQcKvvMdeZpP3O3NN4st7fytHbYdjIzYeQ65k4joEU9epGBpWXcHflYk+hXwElo44FLDPdg6cDDrF/Z+z7Ol2ib6/TG7iDwWUWAqjTvOHk7Doox4V6aE64C0jDIm493/l6E7ChOqh2CEuvEQrcJBcZwp4NSCdPDz1xV9dl25v0KHvZR/jMoHFn/NrzEY9erY5nA1CioHsp3CKcN7dLhucMTDVf9Y4+t9VenM644bXpXVZ78ESYx7hRRRWIuFFFFABRRRQAUUUUAV32j9nYu83FsAtz7y8lmx59Fk8m5HkehWmbSNIrhVuo5OBHAmiHhkwOa68unlkciMgjqqlXfXcaC/XiP5ucDCzKNdOSuPfX05joRWvB1OlaZcfYo490VV2k76reFILbItI+EjwleNgNMqcEInIAjmCei0jMpOi+0dB8Ty/GpjeTdq4sZOC4TAJwsg1jf7Lef6JwfSsG7qK13bBmVV7+HiLEBQodS2SdOQNb8ajGHh4KPncsvtijYjZ1jChdzxFUUakoqomOg0L68gASdBWY21psOyImVLi8uFwUIBDfo6jSFTzJHiPyAn9+NvW2z3N0QJbySIRwpnkoJOf0ULNqebYUDlpRO1Noy3ErzTOXkfmT+CqPdUdAKy4IPJFJ7R+7/Ys3TJbc3YP5QvO5J7sFZJGKLooHIKp5KGZRjy6007Q7HblcmC4hlGTowaM/DTjBPzFbfYXaBTeXLkBVVIwxOAObyZJ0AA7s15c9mV6rPNZ3ysZHZyVaSEkscnVGYMdfSrTytZGlKqBLYrvbmxprSXurhOB+EOBxK2VJYBgVJGCVbQ4OnKsybs3hAItLgggEEQvgg8iPDWrtu/mmkZp5DLIo4OIkHRMgAEDUc9fWrn333iubOzsWtcZdVDZTi0EYI+GtNnknHStrZCSKZv9kzwYM0E0QOgLxsoJ8gSME+lYrGzeaRIolLyOeFVHMn56DQEknQAE1c+6+2JtobPvfyigESqwEhQoCOAknXqhAPEPMdRVa9mu1o7a/glnwqYZWY8k41IDE9BnAJ6BieQojlk1LbdBQ02vZMFC/S76KKRsYRQOfkGdhx/JRSrvpufNs6RVdhJG+eCRQQDjmrLk8LDPLJyNQeYFh7zdlv025luVvVCy4OGi7zAwBgMJRldNBjTNQW+fZ9fRwNM9412kQ4ijcYKqo1ZFLupwOeMHGeZ5px5raufPaiXH0MewIZ9pbMNnDFbqLchmck967DiaPgQAAMy+AyMTnxaZ5VyPhj5a/Om3sv299Ev4+I4imxC/l4j4G+T4GegZq++1TYP0W/cqMRT5mTyyT+cX5OeL0DrToPRkcPPdf7Ie6smeyHegRubGcgwzE93xcg7c4z04X1/W8+Klzf7dY2FyUAJgfLQsddOqE9WUnHqCp6mlrPlkeoOCPUHoam40vdqXGMyXE2mST4UHmeSxrp6ZOeZOs6NM3NOl3Iu1RCAdOp0AHMk8gPM1cHZx2a8BW6vV8Qw0cB909HkHVvJenM66LPbi9nUNliWXE1zz4seCP0jB69OM6npw5xTzWTP1Wrww4Lxj5hRRRWIuFFFFABRRRQAUUUUAFFFFABRRRQBr31lHMjRyosiMMFWAKn4g1Ve9PZBzexcD/UykkfqSan5Nn7Qq3KKZjyyg/CyGrOVNrbNnt3EdxG8T4wocaEDoh9lgP0SRWnXV97ZRzIUlRZEPNXUMp+IOlIm2+yOzlJaBpLdvJTxR/NG1HwVgK2w6yL95UUcPIj9wdmpPsWW1iniWe473jHEGK8R4MMoORmJR99K0/ZxtS0y8BBxrm3nKNgdSG4PuyfnXu1uyK+j1j7q4A5cLcD/sv4R+3UbL+WLVWRheqjAqQQ8iYIwRnDIunkR6VaPLcJJ32YfFClpw6csaVfO+G9s2z7OyaFI2Miqp7wMcYjB04WFUO7AeEnB8joaYN4N757yKGKYQhIfYMasGPh4fES7A6DoBTc2LXKO2yKp0WXabZbbGyL0zKI3i48d2zBSUjEiEjOSMnBUkg4+6l0xkZzjTONTjrgdTU7u9vfPZxTQxLC0c3tiRWPNeE4KyLjIpeVxoMgn46mjFjcHJdgbss687JhJFDLs64SVHGWMrcIOeRQpGcdcg6+vSpuCFdibNniuJ1lnmDlIVJxll4MKDrwZ1ZyAPTPOsdj7OvzkW0d2A2p7oSoh9Swwp08zTBs3ss2jMeKVUhyfEZZAzn1wnFk/Eikzj2nNV9Sy9EI2NMVObQ2ve7SkRHZ53UeCNE5A4BOFHXAyzffVo7F7HbZMNcyyTn6o/Nx/cCX/e+VP+y9lw26cEESRJ5IoGfU45n1NRk6uF+FWwUGVHuv2RSPh71+7Xn3UZBkPoz+yvwXi+Iq2tkbIhtoxFBGsaDovX1Y82Pqcmt6iseTNPJ7zLpJBRRRSiQooooAKKKKACiiigAooooAKKKKACiiigAooooAKKKKAPDRRRUAL29nsH4VT28XtUUVs6fkpI19he0Kt3c3kPjRRVup5CI2mvRRRWEuFFFFSAUUUUAFFFFABRRRQAUUUUAFFFFA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data:image/jpeg;base64,/9j/4AAQSkZJRgABAQAAAQABAAD/2wCEAAkGBxQTEhQUExQWFhQXGBgYGRgYFxwfGBsiGBwbHRwZGRoeHCggGhwlHBgaIjIhJSksLi4wGR8zODMsNygtLisBCgoKDg0OGhAQGywkICQsLCw0NC03LC8sLCwsLCwsLDA0LCwuLCwsLCwsLCwsLCwsLCwsLCwsLCwsLCwsLCwsLP/AABEIAOEA4QMBIgACEQEDEQH/xAAcAAACAgMBAQAAAAAAAAAAAAAABgUHAwQIAQL/xABNEAACAQMBBQUEBQgEDgIDAQABAgMABBEhBQYSMUEHEyJRYTJCcYEUUnKRoRUjYoKSorHRMzWysxYkNENTY3N0g5PBw+Hwo/FEwtIX/8QAGQEAAgMBAAAAAAAAAAAAAAAAAAMBAgQF/8QAMREAAgIBAwIDBgUFAQAAAAAAAAECEQMSITEEQSJRYRMycZGhsRRSgdHwIzNCweHx/9oADAMBAAIRAxEAPwC8aKKKACiiigAooooAKK+WYAZOgGtV5vT2r28GUtR9Jk5cQOIR+v7/AOrp6irwhKbqKIbosQmlTbnaJYWxKtMJHHuQjjOnQsPAp9GYVR+8O9t3e57+Y8B/zSeGL4cAPi/WLGoStsOi/O/kUc/ItTavbPIci2tlXyaZix+aJj+3Stf9pO0ZP/ye7HlGiKPvILfjSpVmdhsMbzXSyIjkJEy8SgkYLhsEjTOV+6myx48UXLTdEJtsQ5t4bqTVru4b/jyY+7ixX0LO7kQyd3ctGFLmQpKU4QM8XGRw4xrnNNfbHYgSQXkYAjnhwQBoHj559SrAY/1Zq17BF7lrEAfm7KAY9JFljA9f6E1WedRhGUVyCjuc4JcuOTsPgxH/AFraj23dRgMtzcIM8xNIFz+1jr+NRsRyo+Aq593NrDZuwI7hoxIWcngZuEN3kpUZbBx4BnkeVOyy0pbXbohKxCsO0PaMeMXTOPKRUYfeV4vxpn2V2yzrgXFvHIOrRlkP7LcQJ+Yr4bfvZU4zPsxQ5HtIkTa4+v4Gxn0qs1zgZ51RYozvVCv56E213OhNi9p+z58BpDA592YcI/5gJT97NOUcgYAqQQdQQcg/A1zZLuVdCyS+CqYWTjIDeNVycOVOhUjDaEnB5VobC3hubNs28zxjqmcxnzyh8OT54z60iXSRlvjZbX5nUlFVfut2uxPhL1O6bl3qZMR+0urR/vDzIqy7e4WRVdGVkYZVlIKkHqCNCKxzxyg6kiydmWiiiqEhRRRQAUUUUAFFFFABRRRQAUUUUAFQu9G89vYx95O2pzwIusjkdFH/AFOAOpqI3/37jsF4FxJcsMrH0UfXkxqF8hzbpgZIoPam0ZbiVppnLyNzY+nJQOSqOgGlasHTPJu+CspUTu+O/VzfEq57q36QqdD/ALRtDIfQ6ctM60uXNu8Z4ZEZGwG4XUq2DyOCAcGt7dzaxtLmG4Ch+7bJUgHIOjAZ5NgnB6HFXpvlcWEttDLdJ3lrJw8M6g5i7wDgfI8Sq3LI6kAjB02SmsLUVHYolYhX269tc7HjurGPhmhy0oyWdsf0qk8yRgOunLkBxVW1XhuVu9Ls+fit5RdbPuceJSC6MPYkOPC6n2Sy+akgBSarjtH3Z+g3bKgxBLmSLyAz4o/1Sf2StVwZVqcLvuv2CS2sVqf+xGcrtF16NbyfeHiI/Di++kCpzcrbwsrtLhlZ1UOCq44jxKQMZIHPFOyxcoNIhcliS7P+nWt9Z85bS/Z08+CSVmzj7DzKB6CmTZV9nbl7H5W1uP2CW/79VfZb/GDaN1exQ8SXAAMTvw8gmCWCnUFW0x79aUW+86X81/EkYlmXgKPxMgGIxphlJP5pdfU6VlfTzdr0+u1ltSF/asXdzTJ0jklT9h2H/Srq25vKdkWGz41iWVjGqFWYrpHGvEcgHXiYdOtUpf3JmlkkkC5kdncLkLlyS2NSQCSetWX/AP6zFMOG72ekijyZX+5XTA++m54Slp2tLkiLIfezfa2vLZkFikNwShEo4G4eFgWAfhVtQCOXU0sbt7Ha7uobdcjvGwxHuqNXb0IUHHrimTevbOyp7Y/RLQ29zxLjwBQBxAtojlDkDGo61M9j0EUEV5tCVh+aQqBkFgqgO5xz8RCgfZPnRq9nibSaDlj3t27jmh2jYRjWG0GQOQ71JeFAOmFRT+uKrHsr3Vhu/pE10ubeNOD2iBxN4i3ECCCiAH/iDyqS7IdpNcX96ZdXuImkb5OBwj0AkwPQCtzelfyVsSGxBHfzjhkwc5zhpznqNRH8GFIScLxJ7uv+ludyqrtkMjmIERlm4Axy3Dk8PFpzxjNS+629lzYPmB8oTlom1jbz091v0lweWcjSo3ZezpLiVIYV4pHOFHT1LHooGST5Crfvezuw7mKyEqpfcBkWT35PrFkz4kyNFzkBTg6NnVlyQjUZblEn2Gjc7fW32gvgPBMB44WI4h6qffX9IeYyAdKZq5d2rsu52fcBZA0UyEMjqdD5PG3Uc/xBHMVcHZ12iLd4t7nhS5x4TyWXH1fJ8alevMdQuHN0+laoboYpdmWFRRRWUsFFFFABRRRQAUUUUAFJ3aJvsthFwphrmQfm1PJRy7x/0QeQ94jHIEiX3u3ijsbZppNT7KJnV3OcKPuJJ6AE1zZtTaMtxK80zcUjnJPT0CjooGgHkK1dNg9o7fBWUqNrZez7jaF1wKTJPKSzOx/adz0UacvQAchTDvJ2Y3lqC0YFzGObRKQ4+MWSf2S3ypa3f2s1pcxXCZzGwJA95eTL81JHzB6Vc++G2ruB7a7sc3EFxwoYMEhmYcUboRrHxLkE54RgEg5zWvLPJGaUaookmiiP+mh+XMVaXZRtZLiCbZdzqjq5iydcNq6A9CpPGvX2vq04bz7C2fdGJLwRwXcq+ErIBLkDUBsAS4JwOJSPIVT28Gz/AMm3wWC5WV4WDhlBBRgfYcaqTjQgE5BIIGcVX2kc8dPDJrSZodoXmx7uWFJMcDeJGBMUoOqvwZ04lwcqQRyzoa29+N/m2hFHGbdIwhDluIs/Fgg8JwOFcHkQc6csUr7R2hNcSmSZ3llYgZOpPQKqgYGp0VRzOg1p73V7J55sPdsbeP6gwZj8eax/PJ8wKZNY41OdWQreyK5zy9TgepPQetMmydxdoXGCls6qfelxGPufDEeoBq+d3907SzH5iFVbq58Uh+Ltk49Bp6VN1mn1r/xXzLKHmUlZdjV0w/O3EMZ8lVpP48FSsHYsgHjvGJ/RiCj7i7fxq2Khtv7R4R3anxHmfIfzP/vSlficsnVk6UIUvYtHjw3bg+sSkfcGH8ai7vsYuAD3d1E56Bo2T8Qz1Z27+0sjumOo9k+Y8viP4fCpyh9Rli6sNKOcdq9nm0YMk25kUe9CQ/3KPGf2aV2UqxUgqw0YEEMORwQdR0OD6V1tUXtvd62u14biFJPIkYcfZcYZfkRTYda/8kQ4HPO5O8X0C6FxwGQcDIyhsHDFSSDgjIKjT8RWxv7vL+ULvvEDiMKqRIR4vM+EZ8RckaZyAtNu9PZE6ZexfvBz7mQgP8EfQN8Gx9o1WjCSCXBDxTRsNDlXRl1B8weRHyrTB48ktceSjtbFvbvbNi2HYtd3IBu5RwhM+IZ1WBT05cTkeXUKKqbaW1Jridp5HZp3YEFMgg+6IwNVxoFA15ddasXZO9trtOEWm1eFJB/R3Awozy4uLlE/n7jemeGpXZe7GzNlMLqe6ErLrHxFdDrgpGuS746645gDnSYz9m25p6n/ADYtV8Gt2vxn8nWBuMG7DIGI8zEe+x+iXVfuWqiBwQQSCCCCDggjUEEagg9aYd996X2hcd4VKxr4IY+ZAYjU45uxAyB5KBnGS3bodlnGne35aLjGI4gcOC3ss56N1CfDi6rTINYca1kPd7DJ2Yb+/S1FtckfSVHhbl3wA5+kgHMdRqOoFiVy7tvZU+z7oxuSssZDpIumRnwSJ8ccuhBGuKvjs83tW/t8tgTx4WVR5nk6j6rYPwII6ZrL1GFLxw4ZeL7MaqKKKyFgooooAK8ZsDJ0A617Vdds28fcWwtkOJLjIbHSMe3+1kL8C/lV4Qc5KKIborTtD3pN/dFlP5iPKQjoR70nxcjPwC9c1nvOzm9S1juVTvA6B2jT+ljB1Hh9/TGeHUE4wcZqE2Nu9dXYY20DShMBiCoAzyGWYZOnIennTnurBtywIEdrI8PWF2Qp+oQ5MZ+GnmDXTk9EUoNbdmLW/JXP/wBfdzFXT2Kbf7y3ktGb85Dlo865RyfXXhcn4BlFSG0t04NqxmSW2ls7rGrFRxZ/SweCZdOejY+rmqp2ts+62RdFRKolMbcLxtqUkyuSDqh068ioIJxmlucc8dHDJpx3IzeOad7mY3Z4pw7JJ9XKkjhXyQdB5fGvNibGmu5RDAnG51PRVGdXduijPPmegJ0o2FsiW7nSCEZdyTk5woHtO56KPPqSBzIrozdLdiGwgEUQyxwZJCPFI3mfIeS8h99XzZ1iikuSErI3cncKCwUP/S3BHilI5Z5iMe4v4nqegbqKK5kpOTtjQoorHPMEUsxwBzqoGvtS+ESZ5sdFHmf5Ck6RyxJJyTqTWe/vDK5Y/ADyFYoIi7BVGSTitMI6VuQfKsQQRoRqDTdsm/Eqa+2PaH/UehpUuICjFW5j/wBzX1Z3LRuGXp08x1BonHUgHiisNrcCRQy8j/7g+tZqzEhS9vbuhb36YlXEgHglXHGvpn3l/ROnwOtMNFSm4u0BzDvTuxPYS93OuhzwSL7EgHUeR81Oo9RgmHghywVQMsQo1AGWOBknAAyeZOB1rqbbuxobuFoZ0DI33qejKfdYedc5b37syWE5hk8SkExvjAkXln0YcivTI6EE9Tp+o9ps+RUo0WNs/YdpsOFbq8Imu2yI1UZAbGqxZGmnORsemM4Pxv1CdqWUO0LN5CYMloQx4kI1ZlA5Sodcj2l1GdM6m5G2YtpWp2Xet+cC/mJCfEeEHGD/AKRB+0uc5w2U9L+82VNc28cvA5/Nvw6qeRWRM+y3CdDzAYg6gYVGEnNtvxL5NE2q9Bg3g3rtdobMU3Ol/EeGMovt5xlvIRsB4hnRgMA+EFU3U2+9jcpOmSBo6D30OOJfjoCPUCou3gaRgkas7tyVQWc/ADJNTu29zLu0t0uJ0CK7cHDxZdcgkF8ZABwRz54zjNaVCEVo8+xW29zo+wvEmjSWNgyOoZWHIhhkGtiqj7EN49HsXPLMsOfIn84n3njH2n8qtyuVlxuEnEanaCiiilknhNcyb67c+m3s04OUzwR/YTIXH2tX+Lmrw7T9sG22dMVOHkAhTzzJoxHqE42/VrnqxspJnWOJGeRtFVRkn+Q9ToK39HDZzYub7Dn2fdoRsF7iSIPAWLFkwJQW5k5OJBoBg4IA5nAFWFtNZr6L6RsnaRXziPCUzzweJC8TehBHLQc6rSTsx2kE4u4Un6glj4/xbh+5qgIpLqxnyO9t518wVOPUHR0PrlTimSxQm9UGr+aItrkntqb2bYtpDFPczRyDoyRajzU93hh6gkUs399LcSmSVmllcgE48THAVQAox0AAApg3s35nv4YYpURe7JZmX3zjCnB9jALZAJBJzpjFTvYzu331w11IMxwHCeRkIzn9RTn4sp6Uy1jhqlFJ+gcuiw+zjdEWFv4wDcSYMrDp5Rg/VXPzJJ8sN1FFcqUnJ2xoV8yyBQWPIAk/KvqsF/8A0Un2G/gaqBp/l6Hzb9k1D7a2n3pCrngGvxPnUZRWlY0nZFhTTsPZ3drxMPG34Dy+Pn/4rR3f2dxHvGGg9keZ8/gKY6pkn2QIjNt7O7xcr7a8vUeX8qVKfqXt4dnY/OqNPeH/AO38/wD7qMc62YM0tj7R7ptfYPMeXqKm/wAuw+Z/ZNKlFNljTdhY8204dQy8jy+RxWWtDYX9Anz/ALRrfrM9mSFQW+W7cd/bNC+Aw8Ub41Rxyb4dCOoJqdooTadoDlGeGW3mZGzHNC+DgkFWU81PPyII5jBFOG5G5EV1C13dXSxwK7BwGAfIIJMkj6JnOepIYHINMnbdu3ol9GNRiObHkdI3+RPCfPiXyqpoY2crGoZizDhQZOWOgwPrHOK60ZvLjuLrzFcMvbZV/aRWN3JseKN3gGoIYF+EAklj45PDnGupXAI51BblbdfbEN7ZXjBnde8jYKAFGgHCAPccIwJyTxak4ra7Od2JdmLPd3siRI0YBj4gccJyC7DTiGoCrn2jr0qMt+0HZtpG72FmyXEo1BUBQeeGbiJ4AT7KafDmMmm3JQWp7Uy3xK52deSWdykgH52CQ5UHmUJV0z5EcS58jXUVhdrNGksZykiq6nzDDIP3GuUZpSzMzHLMSzHzLHJPzJNXl2J7XMtk0LHxW7lR58D+JT9/GvwQU3rIXFS8iIPsWHRRRXOGFOdvG0syW1uD7KtMw+0eBD9yyffWHsuUWljfbSZQzKCkYOmeAA4B6B5GVT9gUu9ql53m1Ljyj4Ix8FQE/vM1Tm6G/tlFZpZXVqzRDPEcLIjFmLlnRsEeI5wOLGBXScH7BRSvz+4u/EQkXaXtMPx/SA36Bij7v4YChsfrZ9aeJNoR7b2VcPJGsdxbBmBGoDKvGGUnUI4BUqfXngGtcbubCvv8mn7iRvdWQq3/ACpgdPsgVsba2MNj7Gu41k7x7h+ENw8JxKFQqBk8o1c8+eeVUnLG2lFVK16EqymfgCfQcz6AeddO7mbEFnZwwe8q5c+bt4nPw4iQPQCqG7O9mfSNo2yEZVX71vhEOMfIsFHzrpSjrZ7qP6hBdwooorAXCvmVAwIPIgg/OvqoveliLK6IOCIJsEc/YapQH1+Q4fqn9pv50fkOH6p/ab+dcxfT5f8ASyf8xv51419KQR3sv/Mb+db/AMHL8wvWdXIoAAGgHIV9VEbpbWW6s4J1PtoOL0YaOvyYEVL1gap0xgV4wzz5V7WvtC8SGJ5ZDwpGpdiegUZNQBqfkWD6v7zfzo/IkH1T+03865gvrkyyySkYMkjyEeRkYsR95rFXQ/CS/ML1nWVtCqKFX2Ry1z61lpN7If6qt/tTf3r05VhmtMmhiCiiiqgam1tnpcQyQyDKSIyN8GGMjyI5g+lct3dvJBK8bErLE5UkaENG2OJfmMg/Cur6oHtl2Z3W0TIB4Z41k/WXwN+Cqf1q29FOpOPmUmiJ2hPtHaknGY55hnwhEfuUxn2fcU8xknJ6mpTZ3ZVtCTHGkcI695IC3yCBvxIpn7N9rSjYt4ISBNbGVo8jOhUSDT1bvBX32bbwXG0Yr+3uJmaQxju3HCrDvFdTw8CjHCQpz+lTZZZxT0pJIhJEBvJ2XtaWctwbjvXj4TwLHwqAWUNkliTgHPIcqxdi20u72gYidJ42X4tH41+5RJ99SfZJ/jNntKyfPFIvFqdcyoY218wY1++kPdC9MV7aS8sTR59AxCt+6xqy1SjOEnb/AObEeTOos0UYorlbjTlreSfjvLpz71xMfl3jY/DFR1bMw7yZv05D+83/AJq5v8ANnWEfezxT3RH6Dyf/ABxrw8Pq+R612Z5Y40kxKVlL2Oz5J24IYnlbkQiFsfawNB6mpPb+xry0jhjuuJEk4mjhMnEF7vALcIYopxJgY11PKrn3L3xguluUtbcwx2yKQCFUHPHpwJooHB59elUnvDvNcX7JJcsCVBCqqhVXiwWx1OeEcyeVVx5JznTVJfP0JaSQ69hNoGu7iXrHCq/818/9qrtqp+wSEcF4/UtEv7Icj+2atisPVO8rLx4Ciiis5YKit6v8iu/93m/u2qVqK3q/yK7/AN3m/u2qVyBy4K9rwVltx41zr4l/iK7rEDX2e77vs9yjgvbOcso9pDy40zz0ABXrgY1Gt57G3jtbpQ0E8b+nFhx6Mhwyn4iql327LZonaWyUywnJ7sf0ieig/wBIvljxchg86ra6h4W4JV4WHuuuGHxVhkVjlix5/FF7l7cTqXa28FtbKWnnjjHkWHEfRVHiY+gBqle0XtAN8O4gBS2BBPF7UpU5BYe6oIBA55AJxjAQoVGQqAcR5Ko1PwA1NPe6PZpc3TK86tbwcyXGJWHkiHVftMBjoGojgx4fFJhqbEeipXeu1SK8uYoxwokrqo8gpwBrqaiq1p2rKHQnZB/VVv8Aam/vnpzpM7IP6qt/tTf3z051xsv9yXxY5cBRRRSyQqqe3u0Hd2kvVZHj/bXi/wC1VrVX3bdCG2epPuTxsPmrr/BjTundZIkS4K47O97Y9ntcd8kkiTIo4U4ealufEQACHbJ9BpS9sba81o7NaytGxUpxYUnhyDg8QIz4RrjPPFSe4W7ovrxIWJEYVpJCOfCuBwg9CWZR8CT0qe3j2bZXe0bay2egjCs8UzomM8JyzBjq5VUcBm0zjmDXRk4KbVcq35bCt6EmDaMyM7JLIjPnjZHZS2Tk5Kkdda1ZHIBI9oZOfXn/ABq7Z9gbE+kfk3u+G44dGBfiB4eMDvM44+HxYOmOmuKqHeHZZtbma3Y8RiYrnzBAKtjplSDj1qcWWM3VV+wNUdD/AOEqeYoqnvy63nRWL8MxmoULpSsjjkVZh9xNNewe0q/tsBpO/jGPDNq3ykHjz6sW+FL28EPBd3KH3Z5h90jY/CtCug4xmvErF3Rduxe0ywn4hPGbWSRQrsQCjaHTvVGcDJ1cLjNV52gbu29nJD9FlMsUqM4JZWA4SBhXUajXrr60q14FqkMChK4v9AcrLi7BJB3d2vUPG3yZWA/smrWqlewe5AubqPOrxRuB/smYH+9FXVXP6pVlYyPAUUUVnLBUVvV/kV3/ALvN/dtUrUVvV/kV3/u83921SuQOXBWW29tPtL/EViFZbb20+0v8RXdYg6zrFNbo+jqrD9IA/wAay0VwR5hgtI09hFX7KgfwrLXtFAHMe/H9YXn+3k/tGoSpvfj+sLz/AG8n9o1CV3Mfur4CHydCdkH9VW/2pv756c6TOyD+qrf7U3989OdcfL/cl8WOXAUUUUskKQO22QDZwB96aMD5Bm/gpp/qrO3q5HcWsWdWlaTHoiFf+6Kd06vJEiXAqdjW0Ui2iFc476J41P6WVYD5hCPjgdaddytw5LK+uLqd4+6Ak7ohjnDtnjfIHCQgwdT7RqkalLreS7ki7mS5meLGCrOSCPJjzYehJroZcMpNuLq+RaY+7hbO+nbRuNqPIqxRTyMAcgnwHgLE6KqxsuT5r0FI++u00ub65njOUd/CfMIqoG+BCZ+dRQnfgKB2CE5KcR4CRjBK5wToNSKwyZwcc8HFXhjqWq+1fBENjd+Rm8j91FW9/gqPI0Vj/EsvpKd7TrPutp3Q6MyyD9dFJ/e4qV6s7t22bw3FvcAaSRmNj6xtxL8yJG/Zqsa2YJasaZSXIUUV7GhYhVBLMcBQMknyAGpPoKaQNHZjtLuNpW5OiyEwn/iDCj/mBK6OrknjKEEHhYEYPUMDpz6giuot2drrd2sNwv8AnEBI8mGjr8mBHyrn9bDdSGQZKUUUVhLhWnti2723mj+vG6ftKR/1rcoNAHIyHIHwocHBwcHofKmLf7YxtL+ePHgZjLH9mQkgD7J4l/VpfruxlqSaEHVGwdprc28U6ezIit8CRqp9Qcg/Ct+ufuzrfw2BMUoZ7ZznTVoyebKOqnqvzGuQ15bI21BcrxwTJIP0WBI9GHNT6EA1yM2GWN+g5OzfrHPMqKzMQqqCzE8gBqSfQCsO0NoxQKXmkSNB7zsFH3k1TPaT2ii6Vra14hAf6SQjBkx7qjmEzzJwW5Yx7UYsUsjpA3QhbWve+nmm1/OyySAHmA7lgPkDj5Vq0Vs7L2e9xNHBH7crBB6Z5sfRRlj6A12dkhJ0J2XW/Bsu1B95Gf5SOzj8GFNVYbO2WKNI0GERVRR5BRgD7hWauHKWqTY8KKKKqAVQ/bXtLvL9YhqIIgD6NJ42/d7urxvbpYo3kc8KIrOxPQKMk/cK5a2ttBrieWd/aldnx5ZOi/qjA+VbOihc3LyKTexqUVL3u7F1FFBM0RKXABj4fExypcAoPEDwgtyxjrUPn8NP/FdFST4FntSO7dmZru2iGvHNGD8OIFv3Qajqd+xzZve7SRyNIEeT0yR3ag/tsf1arklpg2SuS/8ANFe4orhjhL7XNkd/s6RlGXgImX4JkP8A/Gz/ADArnyutZEDAqRkEYIPIg8xXLu8+xzZ3U1uy8QjY8IPvIdU1PPKkA+ua6PRT2cP1FzXccN0ey2W5jWa5cwRMOIKAO9IPInPhjGNdQT5gUxSbz7J2UClnGJpuRZDxHro85zpnOi5x5CsHbJJPNb2sluWazdSXEeSCWCmMuBzXh4sZ0z6kUnbt9nd7d4bg7iI+/MCD+rH7TfPAPnQqyR1ZJbeQcbIz7r7eMl3dKtnBJJf8SqhYKqF+Iv8AnGBbhKliwHMgYA5U1dlW0HsrqfZdyRxBi0ZzoWCgsq5xkMmHGnRupqO3r3UsNnWp4bo/lBSkkZLHjyrA4WNPYU9GbkQPFpVcreyiQSiR+9DBxIWJfiGoYscknTrTNEcsXp4/2uAujrCil7cfedL+2WUYEg8MqZ9lsdP0TzB8j5g0w1zGnF0xgUUUVACZ2m7ofToA0Y/xiHJj5eMH2oyfXAIPQgdCa58dCCQQQQSCCMEEaEEHUEHTFdbUkb9dncN9mWMiG56vjwyYGAJAOuBjiGo05gYrX0/UaPDLgpKNnP8AXyUBwSBkcqmNvbs3VmSLiFlUf5weKI+ocaD4HB9KiAa6SkmrQs84RnOBnz6/fX1RW7sfZE903DbxPKc4yo8I+0/sp8yKltJWwNEmrr7IdzGgX6ZOpWV1xEh5oh5sR0ZtNOYHkSRX3uN2XJbss94VlmUgrGNY0Pmc/wBIw6aYB6EgGrKrndT1KktMRkY+YUUUViLhRRUZvFtqOzt3nlPhUaAc2J9lF9SdPx5CpSt0gETtr3k7uFbND45sNJjpGp0B+2w+5G86pRmAGuAPWt7bO1JLqeSeXLSSNnA1x0VFHkBhR8PM1acYtNgwQ97CJ72YEsdMqNOIBiDwIDhRj2iM+eOpH+jFRStsV7zELZG+11FNBK7C4EAcRrLqFEgCtwsMHi4RgE8WASMa08f4X7I2jpfW/cynTvCD+E0eHA+0AKi9n7lz7YllvDwWkEjZiHd5LKNAQoK5GB7ZOpzgYxS1vluhNs6RVkIeN88EiggNjGQynPA2vLJyORODiKxTlXEvT+UG6DfjZNrbTqlpMZo2QPxEqwHEThQ64DaDPLqOdWX2G7J4LWW4YazvhfsRZA/fMn3CqZsbN5pEijGZJGCKOmWOBn06k+QNdS7H2ctvBFAnsRoqDzPCMZPqefzqnVS0wULtkx5s3KKKK5wwKq/tt3c44kvEHii8EuOZQnRv1WP3Ox6VaFYrmBZEZHUMjKVZTyIYYIPoQavjm4SUkQ1ZQG53aPcWMfcmNZ4hkorOVZM6kBwrZXOuCNM88aVk3h7Ub24BWMi2Q8xGcufjKQCP1Qp9ahN893GsLp4TkofFEx95Dy16svsn1GeRFamwNhzXkwhgTibmSdFQfWdug/E9ATXV9nif9SkKt8GraWsk8oSNWklkbQDVmJ6kn7yxOBqSaZd7dwp7CCKZ2Vw/hk4f825yQoz7akD2tNRy1FPsItdiIkEIFxtKfhQZ0JLsFXixnuouI6LzbHXBIhO27axaW3tAeIxqJHwObv4EwB1xxaD/AEgpazSnkSitvuTpSQlbpbxyWFws0eo9mSPOki+R8iOYPQ+hIPR2wdsxXcKzQtxI33qeqsOjDqK5x27uvdWiRSXEfAso01zwn6j/AFXxrjy9QQPrdTeiewl7yEgq2O8jb2HA8/qtzww5eoyCZsKyrVHn7gpVydOUVBbq7129/Hxwthhjjjb20PqOo8mGQana5jTTpjQoooqAPCM1C3m6FjKeJ7SAsevdKD94Ga09irKu0bxZZTIO4tWUcIVUDSXQ4QATn2dWOp+QpYt9opHJA/eytfteCK4i7xyAkkjJh4ieBIlUoUYAZwuCeI5ZFO9mQN9vuVs9DlbO3z5mNT/EGpyOMKAFAAHIAYA+VVpvZtJITfSySyLewsHto+OQAoiIwKRqeGSMnj7wkHHiyRwjDBvfbRB2luppOAosdvDC8iyGTLlmRY2BkkPgA58IQnQE1Mk3VsBuorQ2CsotoBcHM4ij706e3wjj5ae1nlW/SiQooqM2/t2CziMs7hF5Ac2Y/VRebH4fE4FSk3sgNu/vY4Y2llYJGgyzHkBXO+/2977QnBGVt48iKM/jI36ZH3DQcySb776zbQfBHd26nKRA/vSH3n/AZwM6k5+z/ctr5zJJlLSM+N84LkalEPT9Jug9eXQw4VhWufP8+otu9kKkMhRlccwQ655Hhbn6jiUj5EdKue7utj7U7m7uZljeJQHhklCaZJ4HU6uoYnBXRs415Uqb3bSG07iCx2dAhihysbhQMgYDMG9yBRj7RwdTwgo9/ZvDI8UqlJEOGU8wefzBBBBGhBBHOmuPtab8L+tEcD1vpvXPtJxb2McptQ3AoRCO9YY9o4wqAEEKcYBDNjTh3u1qburPZ9k795PGqvI2cnwRmPJzr4mZiCefAc1DbudpM1nai3it4Tw8RDni1LHPE658R+Y5DlUDbQ3G0rwKWLzzNqxGigc2IGgRV6DHIAamqxx01aqMfqDY79iW7nHK9648MeY4s9WI8bD7Knhz+m3lV0Vo7E2XHawRwRDCRrwjzPUsfNiSST5k1vVz8uT2k3IYlSCiiilkhRRRQAs7+7qrtC2KaCZMtE56Nj2T+i3I/I8wKo7YG8l3s150QcDsCjpIM8DLyYDOOIZPmCD1GK6Xqve1DcT6Wv0i3A+koNV/0qj3fIOOh68j0K6unypeCfDKyXdCT2RbOa62i1xKS/cgyMzEli8mVTPnpxn04BTldWdts6Sbad+Q91K7GKMaldOFY4xnDOECgyHQdMAnNebi77vs0Tp3XGH1Cnwssi+EBiRnh6EcwRpzNL+2trzXUrTTuXc/JVHRUX3VHl8zkkmtUsM55He0eP0KJpI3t7N6p7+TjlOEHsRKSUT/APpvNiMn0GlfG8G61zZrE1xHwrKoKkHOCRkxt5OBzHLyJwcN/ZxuhD3L7Qvwv0ZUbgRx4WGCGlYe8OijqdR7ppH23tQzuAGk7iPiWBJH42jQnIXi5nkOZOMAZIUUyElq0w4XJD82atldyQuskTtHIvJ0OGH8x5g6HrVr7q9rw0S/TB/00YyP14xqPiuc+Qpb3k3Pgg2XaXgZ1mlWIMhOUZpFLnGdVIUHkcacutIpYDmahxx5kFuJ1bs3acNwgkgkSRD7yMCPgccj6GtuuTrK8khfjikeN/rIxU6dCQdR6HSnPZPatfxYEhjnX/WLh/2kwPvU1ln0Ul7rsupl3Q7M4bqW44s95FDFw45d00zcWc6577GMacPXOkdBu/L3qGW57yCKRpY0KHvOI8XCJZS57xU4zwjhB0XJPDqlWfbTHj89aSKf9W6v/a4KlYO1+wIyVuE9GjBP7rkUl4cq7E6kT+0d35pXdTc/4rI6u8TRln8PDmNJOPCRMUGV4CdXwRnT52nsC4a6NzDcxxnu1jAe37wqASW4G71eHiJ1wNeFfIVCS9rtgBoJ29BGAf3mAqLuu2mHB7q1mY9O8ZEH7pepjiy9kFos20RgiiRg7hQGYLwhiBqQuTwgnpk4ry8u0iQvI6oi6lnYKo+JOgqj9q9rl9JkRLFAPMDjcfrP4f3KStp7TmuG455XlboXYnH2RyX5AUyHRzfvOiHNFvb1drkUeUsl75+XeMCIh6gaNJ+A9TVRbY2tNcyGW4kaR9dWOijyUckX0GPPnWln/wB+PL+B+41Ze7MGy7C2hvbiQXNw44o4gAShB1AjJxxKwwXc4yNMddShDCtlb+pW3Igtj9nl3PbyXDcMCKjOgl8LSYGeRI7tT9dvTQg5qY7Pt+IxF9AvgptXUorsMBQ3NJP0Dk+LmuddNVn+1yCS6sobu2lZ7UAPJGPZKtqspA1JU6ENy56cJzTdRBe3g9X/AID2exde2oYtg2TtaRs8s78PfOOIJnPBxt9VQcKvvMdeZpP3O3NN4st7fytHbYdjIzYeQ65k4joEU9epGBpWXcHflYk+hXwElo44FLDPdg6cDDrF/Z+z7Ol2ib6/TG7iDwWUWAqjTvOHk7Doox4V6aE64C0jDIm493/l6E7ChOqh2CEuvEQrcJBcZwp4NSCdPDz1xV9dl25v0KHvZR/jMoHFn/NrzEY9erY5nA1CioHsp3CKcN7dLhucMTDVf9Y4+t9VenM644bXpXVZ78ESYx7hRRRWIuFFFFABRRRQAUUUUAV32j9nYu83FsAtz7y8lmx59Fk8m5HkehWmbSNIrhVuo5OBHAmiHhkwOa68unlkciMgjqqlXfXcaC/XiP5ucDCzKNdOSuPfX05joRWvB1OlaZcfYo490VV2k76reFILbItI+EjwleNgNMqcEInIAjmCei0jMpOi+0dB8Ty/GpjeTdq4sZOC4TAJwsg1jf7Lef6JwfSsG7qK13bBmVV7+HiLEBQodS2SdOQNb8ajGHh4KPncsvtijYjZ1jChdzxFUUakoqomOg0L68gASdBWY21psOyImVLi8uFwUIBDfo6jSFTzJHiPyAn9+NvW2z3N0QJbySIRwpnkoJOf0ULNqebYUDlpRO1Noy3ErzTOXkfmT+CqPdUdAKy4IPJFJ7R+7/Ys3TJbc3YP5QvO5J7sFZJGKLooHIKp5KGZRjy6007Q7HblcmC4hlGTowaM/DTjBPzFbfYXaBTeXLkBVVIwxOAObyZJ0AA7s15c9mV6rPNZ3ysZHZyVaSEkscnVGYMdfSrTytZGlKqBLYrvbmxprSXurhOB+EOBxK2VJYBgVJGCVbQ4OnKsybs3hAItLgggEEQvgg8iPDWrtu/mmkZp5DLIo4OIkHRMgAEDUc9fWrn333iubOzsWtcZdVDZTi0EYI+GtNnknHStrZCSKZv9kzwYM0E0QOgLxsoJ8gSME+lYrGzeaRIolLyOeFVHMn56DQEknQAE1c+6+2JtobPvfyigESqwEhQoCOAknXqhAPEPMdRVa9mu1o7a/glnwqYZWY8k41IDE9BnAJ6BieQojlk1LbdBQ02vZMFC/S76KKRsYRQOfkGdhx/JRSrvpufNs6RVdhJG+eCRQQDjmrLk8LDPLJyNQeYFh7zdlv025luVvVCy4OGi7zAwBgMJRldNBjTNQW+fZ9fRwNM9412kQ4ijcYKqo1ZFLupwOeMHGeZ5px5raufPaiXH0MewIZ9pbMNnDFbqLchmck967DiaPgQAAMy+AyMTnxaZ5VyPhj5a/Om3sv299Ev4+I4imxC/l4j4G+T4GegZq++1TYP0W/cqMRT5mTyyT+cX5OeL0DrToPRkcPPdf7Ie6smeyHegRubGcgwzE93xcg7c4z04X1/W8+Klzf7dY2FyUAJgfLQsddOqE9WUnHqCp6mlrPlkeoOCPUHoam40vdqXGMyXE2mST4UHmeSxrp6ZOeZOs6NM3NOl3Iu1RCAdOp0AHMk8gPM1cHZx2a8BW6vV8Qw0cB909HkHVvJenM66LPbi9nUNliWXE1zz4seCP0jB69OM6npw5xTzWTP1Wrww4Lxj5hRRRWIuFFFFABRRRQAUUUUAFFFFABRRRQBr31lHMjRyosiMMFWAKn4g1Ve9PZBzexcD/UykkfqSan5Nn7Qq3KKZjyyg/CyGrOVNrbNnt3EdxG8T4wocaEDoh9lgP0SRWnXV97ZRzIUlRZEPNXUMp+IOlIm2+yOzlJaBpLdvJTxR/NG1HwVgK2w6yL95UUcPIj9wdmpPsWW1iniWe473jHEGK8R4MMoORmJR99K0/ZxtS0y8BBxrm3nKNgdSG4PuyfnXu1uyK+j1j7q4A5cLcD/sv4R+3UbL+WLVWRheqjAqQQ8iYIwRnDIunkR6VaPLcJJ32YfFClpw6csaVfO+G9s2z7OyaFI2Miqp7wMcYjB04WFUO7AeEnB8joaYN4N757yKGKYQhIfYMasGPh4fES7A6DoBTc2LXKO2yKp0WXabZbbGyL0zKI3i48d2zBSUjEiEjOSMnBUkg4+6l0xkZzjTONTjrgdTU7u9vfPZxTQxLC0c3tiRWPNeE4KyLjIpeVxoMgn46mjFjcHJdgbss687JhJFDLs64SVHGWMrcIOeRQpGcdcg6+vSpuCFdibNniuJ1lnmDlIVJxll4MKDrwZ1ZyAPTPOsdj7OvzkW0d2A2p7oSoh9Swwp08zTBs3ss2jMeKVUhyfEZZAzn1wnFk/Eikzj2nNV9Sy9EI2NMVObQ2ve7SkRHZ53UeCNE5A4BOFHXAyzffVo7F7HbZMNcyyTn6o/Nx/cCX/e+VP+y9lw26cEESRJ5IoGfU45n1NRk6uF+FWwUGVHuv2RSPh71+7Xn3UZBkPoz+yvwXi+Iq2tkbIhtoxFBGsaDovX1Y82Pqcmt6iseTNPJ7zLpJBRRRSiQooooAKKKKACiiigAooooAKKKKACiiigAooooAKKKKAPDRRRUAL29nsH4VT28XtUUVs6fkpI19he0Kt3c3kPjRRVup5CI2mvRRRWEuFFFFSAUUUUAFFFFABRRRQAUUUUAFFFFAH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data:image/jpeg;base64,/9j/4AAQSkZJRgABAQAAAQABAAD/2wCEAAkGBxQTEhQUExQWFhQXGBgYGRgYFxwfGBsiGBwbHRwZGRoeHCggGhwlHBgaIjIhJSksLi4wGR8zODMsNygtLisBCgoKDg0OGhAQGywkICQsLCw0NC03LC8sLCwsLCwsLDA0LCwuLCwsLCwsLCwsLCwsLCwsLCwsLCwsLCwsLCwsLP/AABEIAOEA4QMBIgACEQEDEQH/xAAcAAACAgMBAQAAAAAAAAAAAAAABgUHAwQIAQL/xABNEAACAQMBBQUEBQgEDgIDAQABAgMABBEhBQYSMUEHEyJRYTJCcYEUUnKRoRUjYoKSorHRMzWysxYkNENTY3N0g5PBw+Hwo/FEwtIX/8QAGQEAAgMBAAAAAAAAAAAAAAAAAAMBAgQF/8QAMREAAgIBAwIDBgUFAQAAAAAAAAECEQMSITEEQSJRYRMycZGhsRRSgdHwIzNCweHx/9oADAMBAAIRAxEAPwC8aKKKACiiigAooooAKK+WYAZOgGtV5vT2r28GUtR9Jk5cQOIR+v7/AOrp6irwhKbqKIbosQmlTbnaJYWxKtMJHHuQjjOnQsPAp9GYVR+8O9t3e57+Y8B/zSeGL4cAPi/WLGoStsOi/O/kUc/ItTavbPIci2tlXyaZix+aJj+3Stf9pO0ZP/ye7HlGiKPvILfjSpVmdhsMbzXSyIjkJEy8SgkYLhsEjTOV+6myx48UXLTdEJtsQ5t4bqTVru4b/jyY+7ixX0LO7kQyd3ctGFLmQpKU4QM8XGRw4xrnNNfbHYgSQXkYAjnhwQBoHj559SrAY/1Zq17BF7lrEAfm7KAY9JFljA9f6E1WedRhGUVyCjuc4JcuOTsPgxH/AFraj23dRgMtzcIM8xNIFz+1jr+NRsRyo+Aq593NrDZuwI7hoxIWcngZuEN3kpUZbBx4BnkeVOyy0pbXbohKxCsO0PaMeMXTOPKRUYfeV4vxpn2V2yzrgXFvHIOrRlkP7LcQJ+Yr4bfvZU4zPsxQ5HtIkTa4+v4Gxn0qs1zgZ51RYozvVCv56E213OhNi9p+z58BpDA592YcI/5gJT97NOUcgYAqQQdQQcg/A1zZLuVdCyS+CqYWTjIDeNVycOVOhUjDaEnB5VobC3hubNs28zxjqmcxnzyh8OT54z60iXSRlvjZbX5nUlFVfut2uxPhL1O6bl3qZMR+0urR/vDzIqy7e4WRVdGVkYZVlIKkHqCNCKxzxyg6kiydmWiiiqEhRRRQAUUUUAFFFFABRRRQAUUUUAFQu9G89vYx95O2pzwIusjkdFH/AFOAOpqI3/37jsF4FxJcsMrH0UfXkxqF8hzbpgZIoPam0ZbiVppnLyNzY+nJQOSqOgGlasHTPJu+CspUTu+O/VzfEq57q36QqdD/ALRtDIfQ6ctM60uXNu8Z4ZEZGwG4XUq2DyOCAcGt7dzaxtLmG4Ch+7bJUgHIOjAZ5NgnB6HFXpvlcWEttDLdJ3lrJw8M6g5i7wDgfI8Sq3LI6kAjB02SmsLUVHYolYhX269tc7HjurGPhmhy0oyWdsf0qk8yRgOunLkBxVW1XhuVu9Ls+fit5RdbPuceJSC6MPYkOPC6n2Sy+akgBSarjtH3Z+g3bKgxBLmSLyAz4o/1Sf2StVwZVqcLvuv2CS2sVqf+xGcrtF16NbyfeHiI/Di++kCpzcrbwsrtLhlZ1UOCq44jxKQMZIHPFOyxcoNIhcliS7P+nWt9Z85bS/Z08+CSVmzj7DzKB6CmTZV9nbl7H5W1uP2CW/79VfZb/GDaN1exQ8SXAAMTvw8gmCWCnUFW0x79aUW+86X81/EkYlmXgKPxMgGIxphlJP5pdfU6VlfTzdr0+u1ltSF/asXdzTJ0jklT9h2H/Srq25vKdkWGz41iWVjGqFWYrpHGvEcgHXiYdOtUpf3JmlkkkC5kdncLkLlyS2NSQCSetWX/AP6zFMOG72ekijyZX+5XTA++m54Slp2tLkiLIfezfa2vLZkFikNwShEo4G4eFgWAfhVtQCOXU0sbt7Ha7uobdcjvGwxHuqNXb0IUHHrimTevbOyp7Y/RLQ29zxLjwBQBxAtojlDkDGo61M9j0EUEV5tCVh+aQqBkFgqgO5xz8RCgfZPnRq9nibSaDlj3t27jmh2jYRjWG0GQOQ71JeFAOmFRT+uKrHsr3Vhu/pE10ubeNOD2iBxN4i3ECCCiAH/iDyqS7IdpNcX96ZdXuImkb5OBwj0AkwPQCtzelfyVsSGxBHfzjhkwc5zhpznqNRH8GFIScLxJ7uv+ludyqrtkMjmIERlm4Axy3Dk8PFpzxjNS+629lzYPmB8oTlom1jbz091v0lweWcjSo3ZezpLiVIYV4pHOFHT1LHooGST5Crfvezuw7mKyEqpfcBkWT35PrFkz4kyNFzkBTg6NnVlyQjUZblEn2Gjc7fW32gvgPBMB44WI4h6qffX9IeYyAdKZq5d2rsu52fcBZA0UyEMjqdD5PG3Uc/xBHMVcHZ12iLd4t7nhS5x4TyWXH1fJ8alevMdQuHN0+laoboYpdmWFRRRWUsFFFFABRRRQAUUUUAFJ3aJvsthFwphrmQfm1PJRy7x/0QeQ94jHIEiX3u3ijsbZppNT7KJnV3OcKPuJJ6AE1zZtTaMtxK80zcUjnJPT0CjooGgHkK1dNg9o7fBWUqNrZez7jaF1wKTJPKSzOx/adz0UacvQAchTDvJ2Y3lqC0YFzGObRKQ4+MWSf2S3ypa3f2s1pcxXCZzGwJA95eTL81JHzB6Vc++G2ruB7a7sc3EFxwoYMEhmYcUboRrHxLkE54RgEg5zWvLPJGaUaookmiiP+mh+XMVaXZRtZLiCbZdzqjq5iydcNq6A9CpPGvX2vq04bz7C2fdGJLwRwXcq+ErIBLkDUBsAS4JwOJSPIVT28Gz/AMm3wWC5WV4WDhlBBRgfYcaqTjQgE5BIIGcVX2kc8dPDJrSZodoXmx7uWFJMcDeJGBMUoOqvwZ04lwcqQRyzoa29+N/m2hFHGbdIwhDluIs/Fgg8JwOFcHkQc6csUr7R2hNcSmSZ3llYgZOpPQKqgYGp0VRzOg1p73V7J55sPdsbeP6gwZj8eax/PJ8wKZNY41OdWQreyK5zy9TgepPQetMmydxdoXGCls6qfelxGPufDEeoBq+d3907SzH5iFVbq58Uh+Ltk49Bp6VN1mn1r/xXzLKHmUlZdjV0w/O3EMZ8lVpP48FSsHYsgHjvGJ/RiCj7i7fxq2Khtv7R4R3anxHmfIfzP/vSlficsnVk6UIUvYtHjw3bg+sSkfcGH8ai7vsYuAD3d1E56Bo2T8Qz1Z27+0sjumOo9k+Y8viP4fCpyh9Rli6sNKOcdq9nm0YMk25kUe9CQ/3KPGf2aV2UqxUgqw0YEEMORwQdR0OD6V1tUXtvd62u14biFJPIkYcfZcYZfkRTYda/8kQ4HPO5O8X0C6FxwGQcDIyhsHDFSSDgjIKjT8RWxv7vL+ULvvEDiMKqRIR4vM+EZ8RckaZyAtNu9PZE6ZexfvBz7mQgP8EfQN8Gx9o1WjCSCXBDxTRsNDlXRl1B8weRHyrTB48ktceSjtbFvbvbNi2HYtd3IBu5RwhM+IZ1WBT05cTkeXUKKqbaW1Jridp5HZp3YEFMgg+6IwNVxoFA15ddasXZO9trtOEWm1eFJB/R3Awozy4uLlE/n7jemeGpXZe7GzNlMLqe6ErLrHxFdDrgpGuS746645gDnSYz9m25p6n/ADYtV8Gt2vxn8nWBuMG7DIGI8zEe+x+iXVfuWqiBwQQSCCCCDggjUEEagg9aYd996X2hcd4VKxr4IY+ZAYjU45uxAyB5KBnGS3bodlnGne35aLjGI4gcOC3ss56N1CfDi6rTINYca1kPd7DJ2Yb+/S1FtckfSVHhbl3wA5+kgHMdRqOoFiVy7tvZU+z7oxuSssZDpIumRnwSJ8ccuhBGuKvjs83tW/t8tgTx4WVR5nk6j6rYPwII6ZrL1GFLxw4ZeL7MaqKKKyFgooooAK8ZsDJ0A617Vdds28fcWwtkOJLjIbHSMe3+1kL8C/lV4Qc5KKIborTtD3pN/dFlP5iPKQjoR70nxcjPwC9c1nvOzm9S1juVTvA6B2jT+ljB1Hh9/TGeHUE4wcZqE2Nu9dXYY20DShMBiCoAzyGWYZOnIennTnurBtywIEdrI8PWF2Qp+oQ5MZ+GnmDXTk9EUoNbdmLW/JXP/wBfdzFXT2Kbf7y3ktGb85Dlo865RyfXXhcn4BlFSG0t04NqxmSW2ls7rGrFRxZ/SweCZdOejY+rmqp2ts+62RdFRKolMbcLxtqUkyuSDqh068ioIJxmlucc8dHDJpx3IzeOad7mY3Z4pw7JJ9XKkjhXyQdB5fGvNibGmu5RDAnG51PRVGdXduijPPmegJ0o2FsiW7nSCEZdyTk5woHtO56KPPqSBzIrozdLdiGwgEUQyxwZJCPFI3mfIeS8h99XzZ1iikuSErI3cncKCwUP/S3BHilI5Z5iMe4v4nqegbqKK5kpOTtjQoorHPMEUsxwBzqoGvtS+ESZ5sdFHmf5Ck6RyxJJyTqTWe/vDK5Y/ADyFYoIi7BVGSTitMI6VuQfKsQQRoRqDTdsm/Eqa+2PaH/UehpUuICjFW5j/wBzX1Z3LRuGXp08x1BonHUgHiisNrcCRQy8j/7g+tZqzEhS9vbuhb36YlXEgHglXHGvpn3l/ROnwOtMNFSm4u0BzDvTuxPYS93OuhzwSL7EgHUeR81Oo9RgmHghywVQMsQo1AGWOBknAAyeZOB1rqbbuxobuFoZ0DI33qejKfdYedc5b37syWE5hk8SkExvjAkXln0YcivTI6EE9Tp+o9ps+RUo0WNs/YdpsOFbq8Imu2yI1UZAbGqxZGmnORsemM4Pxv1CdqWUO0LN5CYMloQx4kI1ZlA5Sodcj2l1GdM6m5G2YtpWp2Xet+cC/mJCfEeEHGD/AKRB+0uc5w2U9L+82VNc28cvA5/Nvw6qeRWRM+y3CdDzAYg6gYVGEnNtvxL5NE2q9Bg3g3rtdobMU3Ol/EeGMovt5xlvIRsB4hnRgMA+EFU3U2+9jcpOmSBo6D30OOJfjoCPUCou3gaRgkas7tyVQWc/ADJNTu29zLu0t0uJ0CK7cHDxZdcgkF8ZABwRz54zjNaVCEVo8+xW29zo+wvEmjSWNgyOoZWHIhhkGtiqj7EN49HsXPLMsOfIn84n3njH2n8qtyuVlxuEnEanaCiiilknhNcyb67c+m3s04OUzwR/YTIXH2tX+Lmrw7T9sG22dMVOHkAhTzzJoxHqE42/VrnqxspJnWOJGeRtFVRkn+Q9ToK39HDZzYub7Dn2fdoRsF7iSIPAWLFkwJQW5k5OJBoBg4IA5nAFWFtNZr6L6RsnaRXziPCUzzweJC8TehBHLQc6rSTsx2kE4u4Un6glj4/xbh+5qgIpLqxnyO9t518wVOPUHR0PrlTimSxQm9UGr+aItrkntqb2bYtpDFPczRyDoyRajzU93hh6gkUs399LcSmSVmllcgE48THAVQAox0AAApg3s35nv4YYpURe7JZmX3zjCnB9jALZAJBJzpjFTvYzu331w11IMxwHCeRkIzn9RTn4sp6Uy1jhqlFJ+gcuiw+zjdEWFv4wDcSYMrDp5Rg/VXPzJJ8sN1FFcqUnJ2xoV8yyBQWPIAk/KvqsF/8A0Un2G/gaqBp/l6Hzb9k1D7a2n3pCrngGvxPnUZRWlY0nZFhTTsPZ3drxMPG34Dy+Pn/4rR3f2dxHvGGg9keZ8/gKY6pkn2QIjNt7O7xcr7a8vUeX8qVKfqXt4dnY/OqNPeH/AO38/wD7qMc62YM0tj7R7ptfYPMeXqKm/wAuw+Z/ZNKlFNljTdhY8204dQy8jy+RxWWtDYX9Anz/ALRrfrM9mSFQW+W7cd/bNC+Aw8Ub41Rxyb4dCOoJqdooTadoDlGeGW3mZGzHNC+DgkFWU81PPyII5jBFOG5G5EV1C13dXSxwK7BwGAfIIJMkj6JnOepIYHINMnbdu3ol9GNRiObHkdI3+RPCfPiXyqpoY2crGoZizDhQZOWOgwPrHOK60ZvLjuLrzFcMvbZV/aRWN3JseKN3gGoIYF+EAklj45PDnGupXAI51BblbdfbEN7ZXjBnde8jYKAFGgHCAPccIwJyTxak4ra7Od2JdmLPd3siRI0YBj4gccJyC7DTiGoCrn2jr0qMt+0HZtpG72FmyXEo1BUBQeeGbiJ4AT7KafDmMmm3JQWp7Uy3xK52deSWdykgH52CQ5UHmUJV0z5EcS58jXUVhdrNGksZykiq6nzDDIP3GuUZpSzMzHLMSzHzLHJPzJNXl2J7XMtk0LHxW7lR58D+JT9/GvwQU3rIXFS8iIPsWHRRRXOGFOdvG0syW1uD7KtMw+0eBD9yyffWHsuUWljfbSZQzKCkYOmeAA4B6B5GVT9gUu9ql53m1Ljyj4Ix8FQE/vM1Tm6G/tlFZpZXVqzRDPEcLIjFmLlnRsEeI5wOLGBXScH7BRSvz+4u/EQkXaXtMPx/SA36Bij7v4YChsfrZ9aeJNoR7b2VcPJGsdxbBmBGoDKvGGUnUI4BUqfXngGtcbubCvv8mn7iRvdWQq3/ACpgdPsgVsba2MNj7Gu41k7x7h+ENw8JxKFQqBk8o1c8+eeVUnLG2lFVK16EqymfgCfQcz6AeddO7mbEFnZwwe8q5c+bt4nPw4iQPQCqG7O9mfSNo2yEZVX71vhEOMfIsFHzrpSjrZ7qP6hBdwooorAXCvmVAwIPIgg/OvqoveliLK6IOCIJsEc/YapQH1+Q4fqn9pv50fkOH6p/ab+dcxfT5f8ASyf8xv51419KQR3sv/Mb+db/AMHL8wvWdXIoAAGgHIV9VEbpbWW6s4J1PtoOL0YaOvyYEVL1gap0xgV4wzz5V7WvtC8SGJ5ZDwpGpdiegUZNQBqfkWD6v7zfzo/IkH1T+03865gvrkyyySkYMkjyEeRkYsR95rFXQ/CS/ML1nWVtCqKFX2Ry1z61lpN7If6qt/tTf3r05VhmtMmhiCiiiqgam1tnpcQyQyDKSIyN8GGMjyI5g+lct3dvJBK8bErLE5UkaENG2OJfmMg/Cur6oHtl2Z3W0TIB4Z41k/WXwN+Cqf1q29FOpOPmUmiJ2hPtHaknGY55hnwhEfuUxn2fcU8xknJ6mpTZ3ZVtCTHGkcI695IC3yCBvxIpn7N9rSjYt4ISBNbGVo8jOhUSDT1bvBX32bbwXG0Yr+3uJmaQxju3HCrDvFdTw8CjHCQpz+lTZZZxT0pJIhJEBvJ2XtaWctwbjvXj4TwLHwqAWUNkliTgHPIcqxdi20u72gYidJ42X4tH41+5RJ99SfZJ/jNntKyfPFIvFqdcyoY218wY1++kPdC9MV7aS8sTR59AxCt+6xqy1SjOEnb/AObEeTOos0UYorlbjTlreSfjvLpz71xMfl3jY/DFR1bMw7yZv05D+83/AJq5v8ANnWEfezxT3RH6Dyf/ABxrw8Pq+R612Z5Y40kxKVlL2Oz5J24IYnlbkQiFsfawNB6mpPb+xry0jhjuuJEk4mjhMnEF7vALcIYopxJgY11PKrn3L3xguluUtbcwx2yKQCFUHPHpwJooHB59elUnvDvNcX7JJcsCVBCqqhVXiwWx1OeEcyeVVx5JznTVJfP0JaSQ69hNoGu7iXrHCq/818/9qrtqp+wSEcF4/UtEv7Icj+2atisPVO8rLx4Ciiis5YKit6v8iu/93m/u2qVqK3q/yK7/AN3m/u2qVyBy4K9rwVltx41zr4l/iK7rEDX2e77vs9yjgvbOcso9pDy40zz0ABXrgY1Gt57G3jtbpQ0E8b+nFhx6Mhwyn4iql327LZonaWyUywnJ7sf0ieig/wBIvljxchg86ra6h4W4JV4WHuuuGHxVhkVjlix5/FF7l7cTqXa28FtbKWnnjjHkWHEfRVHiY+gBqle0XtAN8O4gBS2BBPF7UpU5BYe6oIBA55AJxjAQoVGQqAcR5Ko1PwA1NPe6PZpc3TK86tbwcyXGJWHkiHVftMBjoGojgx4fFJhqbEeipXeu1SK8uYoxwokrqo8gpwBrqaiq1p2rKHQnZB/VVv8Aam/vnpzpM7IP6qt/tTf3z051xsv9yXxY5cBRRRSyQqqe3u0Hd2kvVZHj/bXi/wC1VrVX3bdCG2epPuTxsPmrr/BjTundZIkS4K47O97Y9ntcd8kkiTIo4U4ealufEQACHbJ9BpS9sba81o7NaytGxUpxYUnhyDg8QIz4RrjPPFSe4W7ovrxIWJEYVpJCOfCuBwg9CWZR8CT0qe3j2bZXe0bay2egjCs8UzomM8JyzBjq5VUcBm0zjmDXRk4KbVcq35bCt6EmDaMyM7JLIjPnjZHZS2Tk5Kkdda1ZHIBI9oZOfXn/ABq7Z9gbE+kfk3u+G44dGBfiB4eMDvM44+HxYOmOmuKqHeHZZtbma3Y8RiYrnzBAKtjplSDj1qcWWM3VV+wNUdD/AOEqeYoqnvy63nRWL8MxmoULpSsjjkVZh9xNNewe0q/tsBpO/jGPDNq3ykHjz6sW+FL28EPBd3KH3Z5h90jY/CtCug4xmvErF3Rduxe0ywn4hPGbWSRQrsQCjaHTvVGcDJ1cLjNV52gbu29nJD9FlMsUqM4JZWA4SBhXUajXrr60q14FqkMChK4v9AcrLi7BJB3d2vUPG3yZWA/smrWqlewe5AubqPOrxRuB/smYH+9FXVXP6pVlYyPAUUUVnLBUVvV/kV3/ALvN/dtUrUVvV/kV3/u83921SuQOXBWW29tPtL/EViFZbb20+0v8RXdYg6zrFNbo+jqrD9IA/wAay0VwR5hgtI09hFX7KgfwrLXtFAHMe/H9YXn+3k/tGoSpvfj+sLz/AG8n9o1CV3Mfur4CHydCdkH9VW/2pv756c6TOyD+qrf7U3989OdcfL/cl8WOXAUUUUskKQO22QDZwB96aMD5Bm/gpp/qrO3q5HcWsWdWlaTHoiFf+6Kd06vJEiXAqdjW0Ui2iFc476J41P6WVYD5hCPjgdaddytw5LK+uLqd4+6Ak7ohjnDtnjfIHCQgwdT7RqkalLreS7ki7mS5meLGCrOSCPJjzYehJroZcMpNuLq+RaY+7hbO+nbRuNqPIqxRTyMAcgnwHgLE6KqxsuT5r0FI++u00ub65njOUd/CfMIqoG+BCZ+dRQnfgKB2CE5KcR4CRjBK5wToNSKwyZwcc8HFXhjqWq+1fBENjd+Rm8j91FW9/gqPI0Vj/EsvpKd7TrPutp3Q6MyyD9dFJ/e4qV6s7t22bw3FvcAaSRmNj6xtxL8yJG/Zqsa2YJasaZSXIUUV7GhYhVBLMcBQMknyAGpPoKaQNHZjtLuNpW5OiyEwn/iDCj/mBK6OrknjKEEHhYEYPUMDpz6giuot2drrd2sNwv8AnEBI8mGjr8mBHyrn9bDdSGQZKUUUVhLhWnti2723mj+vG6ftKR/1rcoNAHIyHIHwocHBwcHofKmLf7YxtL+ePHgZjLH9mQkgD7J4l/VpfruxlqSaEHVGwdprc28U6ezIit8CRqp9Qcg/Ct+ufuzrfw2BMUoZ7ZznTVoyebKOqnqvzGuQ15bI21BcrxwTJIP0WBI9GHNT6EA1yM2GWN+g5OzfrHPMqKzMQqqCzE8gBqSfQCsO0NoxQKXmkSNB7zsFH3k1TPaT2ii6Vra14hAf6SQjBkx7qjmEzzJwW5Yx7UYsUsjpA3QhbWve+nmm1/OyySAHmA7lgPkDj5Vq0Vs7L2e9xNHBH7crBB6Z5sfRRlj6A12dkhJ0J2XW/Bsu1B95Gf5SOzj8GFNVYbO2WKNI0GERVRR5BRgD7hWauHKWqTY8KKKKqAVQ/bXtLvL9YhqIIgD6NJ42/d7urxvbpYo3kc8KIrOxPQKMk/cK5a2ttBrieWd/aldnx5ZOi/qjA+VbOihc3LyKTexqUVL3u7F1FFBM0RKXABj4fExypcAoPEDwgtyxjrUPn8NP/FdFST4FntSO7dmZru2iGvHNGD8OIFv3Qajqd+xzZve7SRyNIEeT0yR3ag/tsf1arklpg2SuS/8ANFe4orhjhL7XNkd/s6RlGXgImX4JkP8A/Gz/ADArnyutZEDAqRkEYIPIg8xXLu8+xzZ3U1uy8QjY8IPvIdU1PPKkA+ua6PRT2cP1FzXccN0ey2W5jWa5cwRMOIKAO9IPInPhjGNdQT5gUxSbz7J2UClnGJpuRZDxHro85zpnOi5x5CsHbJJPNb2sluWazdSXEeSCWCmMuBzXh4sZ0z6kUnbt9nd7d4bg7iI+/MCD+rH7TfPAPnQqyR1ZJbeQcbIz7r7eMl3dKtnBJJf8SqhYKqF+Iv8AnGBbhKliwHMgYA5U1dlW0HsrqfZdyRxBi0ZzoWCgsq5xkMmHGnRupqO3r3UsNnWp4bo/lBSkkZLHjyrA4WNPYU9GbkQPFpVcreyiQSiR+9DBxIWJfiGoYscknTrTNEcsXp4/2uAujrCil7cfedL+2WUYEg8MqZ9lsdP0TzB8j5g0w1zGnF0xgUUUVACZ2m7ofToA0Y/xiHJj5eMH2oyfXAIPQgdCa58dCCQQQQSCCMEEaEEHUEHTFdbUkb9dncN9mWMiG56vjwyYGAJAOuBjiGo05gYrX0/UaPDLgpKNnP8AXyUBwSBkcqmNvbs3VmSLiFlUf5weKI+ocaD4HB9KiAa6SkmrQs84RnOBnz6/fX1RW7sfZE903DbxPKc4yo8I+0/sp8yKltJWwNEmrr7IdzGgX6ZOpWV1xEh5oh5sR0ZtNOYHkSRX3uN2XJbss94VlmUgrGNY0Pmc/wBIw6aYB6EgGrKrndT1KktMRkY+YUUUViLhRRUZvFtqOzt3nlPhUaAc2J9lF9SdPx5CpSt0gETtr3k7uFbND45sNJjpGp0B+2w+5G86pRmAGuAPWt7bO1JLqeSeXLSSNnA1x0VFHkBhR8PM1acYtNgwQ97CJ72YEsdMqNOIBiDwIDhRj2iM+eOpH+jFRStsV7zELZG+11FNBK7C4EAcRrLqFEgCtwsMHi4RgE8WASMa08f4X7I2jpfW/cynTvCD+E0eHA+0AKi9n7lz7YllvDwWkEjZiHd5LKNAQoK5GB7ZOpzgYxS1vluhNs6RVkIeN88EiggNjGQynPA2vLJyORODiKxTlXEvT+UG6DfjZNrbTqlpMZo2QPxEqwHEThQ64DaDPLqOdWX2G7J4LWW4YazvhfsRZA/fMn3CqZsbN5pEijGZJGCKOmWOBn06k+QNdS7H2ctvBFAnsRoqDzPCMZPqefzqnVS0wULtkx5s3KKKK5wwKq/tt3c44kvEHii8EuOZQnRv1WP3Ox6VaFYrmBZEZHUMjKVZTyIYYIPoQavjm4SUkQ1ZQG53aPcWMfcmNZ4hkorOVZM6kBwrZXOuCNM88aVk3h7Ub24BWMi2Q8xGcufjKQCP1Qp9ahN893GsLp4TkofFEx95Dy16svsn1GeRFamwNhzXkwhgTibmSdFQfWdug/E9ATXV9nif9SkKt8GraWsk8oSNWklkbQDVmJ6kn7yxOBqSaZd7dwp7CCKZ2Vw/hk4f825yQoz7akD2tNRy1FPsItdiIkEIFxtKfhQZ0JLsFXixnuouI6LzbHXBIhO27axaW3tAeIxqJHwObv4EwB1xxaD/AEgpazSnkSitvuTpSQlbpbxyWFws0eo9mSPOki+R8iOYPQ+hIPR2wdsxXcKzQtxI33qeqsOjDqK5x27uvdWiRSXEfAso01zwn6j/AFXxrjy9QQPrdTeiewl7yEgq2O8jb2HA8/qtzww5eoyCZsKyrVHn7gpVydOUVBbq7129/Hxwthhjjjb20PqOo8mGQana5jTTpjQoooqAPCM1C3m6FjKeJ7SAsevdKD94Ga09irKu0bxZZTIO4tWUcIVUDSXQ4QATn2dWOp+QpYt9opHJA/eytfteCK4i7xyAkkjJh4ieBIlUoUYAZwuCeI5ZFO9mQN9vuVs9DlbO3z5mNT/EGpyOMKAFAAHIAYA+VVpvZtJITfSySyLewsHto+OQAoiIwKRqeGSMnj7wkHHiyRwjDBvfbRB2luppOAosdvDC8iyGTLlmRY2BkkPgA58IQnQE1Mk3VsBuorQ2CsotoBcHM4ij706e3wjj5ae1nlW/SiQooqM2/t2CziMs7hF5Ac2Y/VRebH4fE4FSk3sgNu/vY4Y2llYJGgyzHkBXO+/2977QnBGVt48iKM/jI36ZH3DQcySb776zbQfBHd26nKRA/vSH3n/AZwM6k5+z/ctr5zJJlLSM+N84LkalEPT9Jug9eXQw4VhWufP8+otu9kKkMhRlccwQ655Hhbn6jiUj5EdKue7utj7U7m7uZljeJQHhklCaZJ4HU6uoYnBXRs415Uqb3bSG07iCx2dAhihysbhQMgYDMG9yBRj7RwdTwgo9/ZvDI8UqlJEOGU8wefzBBBBGhBBHOmuPtab8L+tEcD1vpvXPtJxb2McptQ3AoRCO9YY9o4wqAEEKcYBDNjTh3u1qburPZ9k795PGqvI2cnwRmPJzr4mZiCefAc1DbudpM1nai3it4Tw8RDni1LHPE658R+Y5DlUDbQ3G0rwKWLzzNqxGigc2IGgRV6DHIAamqxx01aqMfqDY79iW7nHK9648MeY4s9WI8bD7Knhz+m3lV0Vo7E2XHawRwRDCRrwjzPUsfNiSST5k1vVz8uT2k3IYlSCiiilkhRRRQAs7+7qrtC2KaCZMtE56Nj2T+i3I/I8wKo7YG8l3s150QcDsCjpIM8DLyYDOOIZPmCD1GK6Xqve1DcT6Wv0i3A+koNV/0qj3fIOOh68j0K6unypeCfDKyXdCT2RbOa62i1xKS/cgyMzEli8mVTPnpxn04BTldWdts6Sbad+Q91K7GKMaldOFY4xnDOECgyHQdMAnNebi77vs0Tp3XGH1Cnwssi+EBiRnh6EcwRpzNL+2trzXUrTTuXc/JVHRUX3VHl8zkkmtUsM55He0eP0KJpI3t7N6p7+TjlOEHsRKSUT/APpvNiMn0GlfG8G61zZrE1xHwrKoKkHOCRkxt5OBzHLyJwcN/ZxuhD3L7Qvwv0ZUbgRx4WGCGlYe8OijqdR7ppH23tQzuAGk7iPiWBJH42jQnIXi5nkOZOMAZIUUyElq0w4XJD82atldyQuskTtHIvJ0OGH8x5g6HrVr7q9rw0S/TB/00YyP14xqPiuc+Qpb3k3Pgg2XaXgZ1mlWIMhOUZpFLnGdVIUHkcacutIpYDmahxx5kFuJ1bs3acNwgkgkSRD7yMCPgccj6GtuuTrK8khfjikeN/rIxU6dCQdR6HSnPZPatfxYEhjnX/WLh/2kwPvU1ln0Ul7rsupl3Q7M4bqW44s95FDFw45d00zcWc6577GMacPXOkdBu/L3qGW57yCKRpY0KHvOI8XCJZS57xU4zwjhB0XJPDqlWfbTHj89aSKf9W6v/a4KlYO1+wIyVuE9GjBP7rkUl4cq7E6kT+0d35pXdTc/4rI6u8TRln8PDmNJOPCRMUGV4CdXwRnT52nsC4a6NzDcxxnu1jAe37wqASW4G71eHiJ1wNeFfIVCS9rtgBoJ29BGAf3mAqLuu2mHB7q1mY9O8ZEH7pepjiy9kFos20RgiiRg7hQGYLwhiBqQuTwgnpk4ry8u0iQvI6oi6lnYKo+JOgqj9q9rl9JkRLFAPMDjcfrP4f3KStp7TmuG455XlboXYnH2RyX5AUyHRzfvOiHNFvb1drkUeUsl75+XeMCIh6gaNJ+A9TVRbY2tNcyGW4kaR9dWOijyUckX0GPPnWln/wB+PL+B+41Ze7MGy7C2hvbiQXNw44o4gAShB1AjJxxKwwXc4yNMddShDCtlb+pW3Igtj9nl3PbyXDcMCKjOgl8LSYGeRI7tT9dvTQg5qY7Pt+IxF9AvgptXUorsMBQ3NJP0Dk+LmuddNVn+1yCS6sobu2lZ7UAPJGPZKtqspA1JU6ENy56cJzTdRBe3g9X/AID2exde2oYtg2TtaRs8s78PfOOIJnPBxt9VQcKvvMdeZpP3O3NN4st7fytHbYdjIzYeQ65k4joEU9epGBpWXcHflYk+hXwElo44FLDPdg6cDDrF/Z+z7Ol2ib6/TG7iDwWUWAqjTvOHk7Doox4V6aE64C0jDIm493/l6E7ChOqh2CEuvEQrcJBcZwp4NSCdPDz1xV9dl25v0KHvZR/jMoHFn/NrzEY9erY5nA1CioHsp3CKcN7dLhucMTDVf9Y4+t9VenM644bXpXVZ78ESYx7hRRRWIuFFFFABRRRQAUUUUAV32j9nYu83FsAtz7y8lmx59Fk8m5HkehWmbSNIrhVuo5OBHAmiHhkwOa68unlkciMgjqqlXfXcaC/XiP5ucDCzKNdOSuPfX05joRWvB1OlaZcfYo490VV2k76reFILbItI+EjwleNgNMqcEInIAjmCei0jMpOi+0dB8Ty/GpjeTdq4sZOC4TAJwsg1jf7Lef6JwfSsG7qK13bBmVV7+HiLEBQodS2SdOQNb8ajGHh4KPncsvtijYjZ1jChdzxFUUakoqomOg0L68gASdBWY21psOyImVLi8uFwUIBDfo6jSFTzJHiPyAn9+NvW2z3N0QJbySIRwpnkoJOf0ULNqebYUDlpRO1Noy3ErzTOXkfmT+CqPdUdAKy4IPJFJ7R+7/Ys3TJbc3YP5QvO5J7sFZJGKLooHIKp5KGZRjy6007Q7HblcmC4hlGTowaM/DTjBPzFbfYXaBTeXLkBVVIwxOAObyZJ0AA7s15c9mV6rPNZ3ysZHZyVaSEkscnVGYMdfSrTytZGlKqBLYrvbmxprSXurhOB+EOBxK2VJYBgVJGCVbQ4OnKsybs3hAItLgggEEQvgg8iPDWrtu/mmkZp5DLIo4OIkHRMgAEDUc9fWrn333iubOzsWtcZdVDZTi0EYI+GtNnknHStrZCSKZv9kzwYM0E0QOgLxsoJ8gSME+lYrGzeaRIolLyOeFVHMn56DQEknQAE1c+6+2JtobPvfyigESqwEhQoCOAknXqhAPEPMdRVa9mu1o7a/glnwqYZWY8k41IDE9BnAJ6BieQojlk1LbdBQ02vZMFC/S76KKRsYRQOfkGdhx/JRSrvpufNs6RVdhJG+eCRQQDjmrLk8LDPLJyNQeYFh7zdlv025luVvVCy4OGi7zAwBgMJRldNBjTNQW+fZ9fRwNM9412kQ4ijcYKqo1ZFLupwOeMHGeZ5px5raufPaiXH0MewIZ9pbMNnDFbqLchmck967DiaPgQAAMy+AyMTnxaZ5VyPhj5a/Om3sv299Ev4+I4imxC/l4j4G+T4GegZq++1TYP0W/cqMRT5mTyyT+cX5OeL0DrToPRkcPPdf7Ie6smeyHegRubGcgwzE93xcg7c4z04X1/W8+Klzf7dY2FyUAJgfLQsddOqE9WUnHqCp6mlrPlkeoOCPUHoam40vdqXGMyXE2mST4UHmeSxrp6ZOeZOs6NM3NOl3Iu1RCAdOp0AHMk8gPM1cHZx2a8BW6vV8Qw0cB909HkHVvJenM66LPbi9nUNliWXE1zz4seCP0jB69OM6npw5xTzWTP1Wrww4Lxj5hRRRWIuFFFFABRRRQAUUUUAFFFFABRRRQBr31lHMjRyosiMMFWAKn4g1Ve9PZBzexcD/UykkfqSan5Nn7Qq3KKZjyyg/CyGrOVNrbNnt3EdxG8T4wocaEDoh9lgP0SRWnXV97ZRzIUlRZEPNXUMp+IOlIm2+yOzlJaBpLdvJTxR/NG1HwVgK2w6yL95UUcPIj9wdmpPsWW1iniWe473jHEGK8R4MMoORmJR99K0/ZxtS0y8BBxrm3nKNgdSG4PuyfnXu1uyK+j1j7q4A5cLcD/sv4R+3UbL+WLVWRheqjAqQQ8iYIwRnDIunkR6VaPLcJJ32YfFClpw6csaVfO+G9s2z7OyaFI2Miqp7wMcYjB04WFUO7AeEnB8joaYN4N757yKGKYQhIfYMasGPh4fES7A6DoBTc2LXKO2yKp0WXabZbbGyL0zKI3i48d2zBSUjEiEjOSMnBUkg4+6l0xkZzjTONTjrgdTU7u9vfPZxTQxLC0c3tiRWPNeE4KyLjIpeVxoMgn46mjFjcHJdgbss687JhJFDLs64SVHGWMrcIOeRQpGcdcg6+vSpuCFdibNniuJ1lnmDlIVJxll4MKDrwZ1ZyAPTPOsdj7OvzkW0d2A2p7oSoh9Swwp08zTBs3ss2jMeKVUhyfEZZAzn1wnFk/Eikzj2nNV9Sy9EI2NMVObQ2ve7SkRHZ53UeCNE5A4BOFHXAyzffVo7F7HbZMNcyyTn6o/Nx/cCX/e+VP+y9lw26cEESRJ5IoGfU45n1NRk6uF+FWwUGVHuv2RSPh71+7Xn3UZBkPoz+yvwXi+Iq2tkbIhtoxFBGsaDovX1Y82Pqcmt6iseTNPJ7zLpJBRRRSiQooooAKKKKACiiigAooooAKKKKACiiigAooooAKKKKAPDRRRUAL29nsH4VT28XtUUVs6fkpI19he0Kt3c3kPjRRVup5CI2mvRRRWEuFFFFSAUUUUAFFFFABRRRQAUUUUAFFFFAH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8" descr="data:image/jpeg;base64,/9j/4AAQSkZJRgABAQAAAQABAAD/2wCEAAkGBxQTEhQUExQWFhQXGBgYGRgYFxwfGBsiGBwbHRwZGRoeHCggGhwlHBgaIjIhJSksLi4wGR8zODMsNygtLisBCgoKDg0OGhAQGywkICQsLCw0NC03LC8sLCwsLCwsLDA0LCwuLCwsLCwsLCwsLCwsLCwsLCwsLCwsLCwsLCwsLP/AABEIAOEA4QMBIgACEQEDEQH/xAAcAAACAgMBAQAAAAAAAAAAAAAABgUHAwQIAQL/xABNEAACAQMBBQUEBQgEDgIDAQABAgMABBEhBQYSMUEHEyJRYTJCcYEUUnKRoRUjYoKSorHRMzWysxYkNENTY3N0g5PBw+Hwo/FEwtIX/8QAGQEAAgMBAAAAAAAAAAAAAAAAAAMBAgQF/8QAMREAAgIBAwIDBgUFAQAAAAAAAAECEQMSITEEQSJRYRMycZGhsRRSgdHwIzNCweHx/9oADAMBAAIRAxEAPwC8aKKKACiiigAooooAKK+WYAZOgGtV5vT2r28GUtR9Jk5cQOIR+v7/AOrp6irwhKbqKIbosQmlTbnaJYWxKtMJHHuQjjOnQsPAp9GYVR+8O9t3e57+Y8B/zSeGL4cAPi/WLGoStsOi/O/kUc/ItTavbPIci2tlXyaZix+aJj+3Stf9pO0ZP/ye7HlGiKPvILfjSpVmdhsMbzXSyIjkJEy8SgkYLhsEjTOV+6myx48UXLTdEJtsQ5t4bqTVru4b/jyY+7ixX0LO7kQyd3ctGFLmQpKU4QM8XGRw4xrnNNfbHYgSQXkYAjnhwQBoHj559SrAY/1Zq17BF7lrEAfm7KAY9JFljA9f6E1WedRhGUVyCjuc4JcuOTsPgxH/AFraj23dRgMtzcIM8xNIFz+1jr+NRsRyo+Aq593NrDZuwI7hoxIWcngZuEN3kpUZbBx4BnkeVOyy0pbXbohKxCsO0PaMeMXTOPKRUYfeV4vxpn2V2yzrgXFvHIOrRlkP7LcQJ+Yr4bfvZU4zPsxQ5HtIkTa4+v4Gxn0qs1zgZ51RYozvVCv56E213OhNi9p+z58BpDA592YcI/5gJT97NOUcgYAqQQdQQcg/A1zZLuVdCyS+CqYWTjIDeNVycOVOhUjDaEnB5VobC3hubNs28zxjqmcxnzyh8OT54z60iXSRlvjZbX5nUlFVfut2uxPhL1O6bl3qZMR+0urR/vDzIqy7e4WRVdGVkYZVlIKkHqCNCKxzxyg6kiydmWiiiqEhRRRQAUUUUAFFFFABRRRQAUUUUAFQu9G89vYx95O2pzwIusjkdFH/AFOAOpqI3/37jsF4FxJcsMrH0UfXkxqF8hzbpgZIoPam0ZbiVppnLyNzY+nJQOSqOgGlasHTPJu+CspUTu+O/VzfEq57q36QqdD/ALRtDIfQ6ctM60uXNu8Z4ZEZGwG4XUq2DyOCAcGt7dzaxtLmG4Ch+7bJUgHIOjAZ5NgnB6HFXpvlcWEttDLdJ3lrJw8M6g5i7wDgfI8Sq3LI6kAjB02SmsLUVHYolYhX269tc7HjurGPhmhy0oyWdsf0qk8yRgOunLkBxVW1XhuVu9Ls+fit5RdbPuceJSC6MPYkOPC6n2Sy+akgBSarjtH3Z+g3bKgxBLmSLyAz4o/1Sf2StVwZVqcLvuv2CS2sVqf+xGcrtF16NbyfeHiI/Di++kCpzcrbwsrtLhlZ1UOCq44jxKQMZIHPFOyxcoNIhcliS7P+nWt9Z85bS/Z08+CSVmzj7DzKB6CmTZV9nbl7H5W1uP2CW/79VfZb/GDaN1exQ8SXAAMTvw8gmCWCnUFW0x79aUW+86X81/EkYlmXgKPxMgGIxphlJP5pdfU6VlfTzdr0+u1ltSF/asXdzTJ0jklT9h2H/Srq25vKdkWGz41iWVjGqFWYrpHGvEcgHXiYdOtUpf3JmlkkkC5kdncLkLlyS2NSQCSetWX/AP6zFMOG72ekijyZX+5XTA++m54Slp2tLkiLIfezfa2vLZkFikNwShEo4G4eFgWAfhVtQCOXU0sbt7Ha7uobdcjvGwxHuqNXb0IUHHrimTevbOyp7Y/RLQ29zxLjwBQBxAtojlDkDGo61M9j0EUEV5tCVh+aQqBkFgqgO5xz8RCgfZPnRq9nibSaDlj3t27jmh2jYRjWG0GQOQ71JeFAOmFRT+uKrHsr3Vhu/pE10ubeNOD2iBxN4i3ECCCiAH/iDyqS7IdpNcX96ZdXuImkb5OBwj0AkwPQCtzelfyVsSGxBHfzjhkwc5zhpznqNRH8GFIScLxJ7uv+ludyqrtkMjmIERlm4Axy3Dk8PFpzxjNS+629lzYPmB8oTlom1jbz091v0lweWcjSo3ZezpLiVIYV4pHOFHT1LHooGST5Crfvezuw7mKyEqpfcBkWT35PrFkz4kyNFzkBTg6NnVlyQjUZblEn2Gjc7fW32gvgPBMB44WI4h6qffX9IeYyAdKZq5d2rsu52fcBZA0UyEMjqdD5PG3Uc/xBHMVcHZ12iLd4t7nhS5x4TyWXH1fJ8alevMdQuHN0+laoboYpdmWFRRRWUsFFFFABRRRQAUUUUAFJ3aJvsthFwphrmQfm1PJRy7x/0QeQ94jHIEiX3u3ijsbZppNT7KJnV3OcKPuJJ6AE1zZtTaMtxK80zcUjnJPT0CjooGgHkK1dNg9o7fBWUqNrZez7jaF1wKTJPKSzOx/adz0UacvQAchTDvJ2Y3lqC0YFzGObRKQ4+MWSf2S3ypa3f2s1pcxXCZzGwJA95eTL81JHzB6Vc++G2ruB7a7sc3EFxwoYMEhmYcUboRrHxLkE54RgEg5zWvLPJGaUaookmiiP+mh+XMVaXZRtZLiCbZdzqjq5iydcNq6A9CpPGvX2vq04bz7C2fdGJLwRwXcq+ErIBLkDUBsAS4JwOJSPIVT28Gz/AMm3wWC5WV4WDhlBBRgfYcaqTjQgE5BIIGcVX2kc8dPDJrSZodoXmx7uWFJMcDeJGBMUoOqvwZ04lwcqQRyzoa29+N/m2hFHGbdIwhDluIs/Fgg8JwOFcHkQc6csUr7R2hNcSmSZ3llYgZOpPQKqgYGp0VRzOg1p73V7J55sPdsbeP6gwZj8eax/PJ8wKZNY41OdWQreyK5zy9TgepPQetMmydxdoXGCls6qfelxGPufDEeoBq+d3907SzH5iFVbq58Uh+Ltk49Bp6VN1mn1r/xXzLKHmUlZdjV0w/O3EMZ8lVpP48FSsHYsgHjvGJ/RiCj7i7fxq2Khtv7R4R3anxHmfIfzP/vSlficsnVk6UIUvYtHjw3bg+sSkfcGH8ai7vsYuAD3d1E56Bo2T8Qz1Z27+0sjumOo9k+Y8viP4fCpyh9Rli6sNKOcdq9nm0YMk25kUe9CQ/3KPGf2aV2UqxUgqw0YEEMORwQdR0OD6V1tUXtvd62u14biFJPIkYcfZcYZfkRTYda/8kQ4HPO5O8X0C6FxwGQcDIyhsHDFSSDgjIKjT8RWxv7vL+ULvvEDiMKqRIR4vM+EZ8RckaZyAtNu9PZE6ZexfvBz7mQgP8EfQN8Gx9o1WjCSCXBDxTRsNDlXRl1B8weRHyrTB48ktceSjtbFvbvbNi2HYtd3IBu5RwhM+IZ1WBT05cTkeXUKKqbaW1Jridp5HZp3YEFMgg+6IwNVxoFA15ddasXZO9trtOEWm1eFJB/R3Awozy4uLlE/n7jemeGpXZe7GzNlMLqe6ErLrHxFdDrgpGuS746645gDnSYz9m25p6n/ADYtV8Gt2vxn8nWBuMG7DIGI8zEe+x+iXVfuWqiBwQQSCCCCDggjUEEagg9aYd996X2hcd4VKxr4IY+ZAYjU45uxAyB5KBnGS3bodlnGne35aLjGI4gcOC3ss56N1CfDi6rTINYca1kPd7DJ2Yb+/S1FtckfSVHhbl3wA5+kgHMdRqOoFiVy7tvZU+z7oxuSssZDpIumRnwSJ8ccuhBGuKvjs83tW/t8tgTx4WVR5nk6j6rYPwII6ZrL1GFLxw4ZeL7MaqKKKyFgooooAK8ZsDJ0A617Vdds28fcWwtkOJLjIbHSMe3+1kL8C/lV4Qc5KKIborTtD3pN/dFlP5iPKQjoR70nxcjPwC9c1nvOzm9S1juVTvA6B2jT+ljB1Hh9/TGeHUE4wcZqE2Nu9dXYY20DShMBiCoAzyGWYZOnIennTnurBtywIEdrI8PWF2Qp+oQ5MZ+GnmDXTk9EUoNbdmLW/JXP/wBfdzFXT2Kbf7y3ktGb85Dlo865RyfXXhcn4BlFSG0t04NqxmSW2ls7rGrFRxZ/SweCZdOejY+rmqp2ts+62RdFRKolMbcLxtqUkyuSDqh068ioIJxmlucc8dHDJpx3IzeOad7mY3Z4pw7JJ9XKkjhXyQdB5fGvNibGmu5RDAnG51PRVGdXduijPPmegJ0o2FsiW7nSCEZdyTk5woHtO56KPPqSBzIrozdLdiGwgEUQyxwZJCPFI3mfIeS8h99XzZ1iikuSErI3cncKCwUP/S3BHilI5Z5iMe4v4nqegbqKK5kpOTtjQoorHPMEUsxwBzqoGvtS+ESZ5sdFHmf5Ck6RyxJJyTqTWe/vDK5Y/ADyFYoIi7BVGSTitMI6VuQfKsQQRoRqDTdsm/Eqa+2PaH/UehpUuICjFW5j/wBzX1Z3LRuGXp08x1BonHUgHiisNrcCRQy8j/7g+tZqzEhS9vbuhb36YlXEgHglXHGvpn3l/ROnwOtMNFSm4u0BzDvTuxPYS93OuhzwSL7EgHUeR81Oo9RgmHghywVQMsQo1AGWOBknAAyeZOB1rqbbuxobuFoZ0DI33qejKfdYedc5b37syWE5hk8SkExvjAkXln0YcivTI6EE9Tp+o9ps+RUo0WNs/YdpsOFbq8Imu2yI1UZAbGqxZGmnORsemM4Pxv1CdqWUO0LN5CYMloQx4kI1ZlA5Sodcj2l1GdM6m5G2YtpWp2Xet+cC/mJCfEeEHGD/AKRB+0uc5w2U9L+82VNc28cvA5/Nvw6qeRWRM+y3CdDzAYg6gYVGEnNtvxL5NE2q9Bg3g3rtdobMU3Ol/EeGMovt5xlvIRsB4hnRgMA+EFU3U2+9jcpOmSBo6D30OOJfjoCPUCou3gaRgkas7tyVQWc/ADJNTu29zLu0t0uJ0CK7cHDxZdcgkF8ZABwRz54zjNaVCEVo8+xW29zo+wvEmjSWNgyOoZWHIhhkGtiqj7EN49HsXPLMsOfIn84n3njH2n8qtyuVlxuEnEanaCiiilknhNcyb67c+m3s04OUzwR/YTIXH2tX+Lmrw7T9sG22dMVOHkAhTzzJoxHqE42/VrnqxspJnWOJGeRtFVRkn+Q9ToK39HDZzYub7Dn2fdoRsF7iSIPAWLFkwJQW5k5OJBoBg4IA5nAFWFtNZr6L6RsnaRXziPCUzzweJC8TehBHLQc6rSTsx2kE4u4Un6glj4/xbh+5qgIpLqxnyO9t518wVOPUHR0PrlTimSxQm9UGr+aItrkntqb2bYtpDFPczRyDoyRajzU93hh6gkUs399LcSmSVmllcgE48THAVQAox0AAApg3s35nv4YYpURe7JZmX3zjCnB9jALZAJBJzpjFTvYzu331w11IMxwHCeRkIzn9RTn4sp6Uy1jhqlFJ+gcuiw+zjdEWFv4wDcSYMrDp5Rg/VXPzJJ8sN1FFcqUnJ2xoV8yyBQWPIAk/KvqsF/8A0Un2G/gaqBp/l6Hzb9k1D7a2n3pCrngGvxPnUZRWlY0nZFhTTsPZ3drxMPG34Dy+Pn/4rR3f2dxHvGGg9keZ8/gKY6pkn2QIjNt7O7xcr7a8vUeX8qVKfqXt4dnY/OqNPeH/AO38/wD7qMc62YM0tj7R7ptfYPMeXqKm/wAuw+Z/ZNKlFNljTdhY8204dQy8jy+RxWWtDYX9Anz/ALRrfrM9mSFQW+W7cd/bNC+Aw8Ub41Rxyb4dCOoJqdooTadoDlGeGW3mZGzHNC+DgkFWU81PPyII5jBFOG5G5EV1C13dXSxwK7BwGAfIIJMkj6JnOepIYHINMnbdu3ol9GNRiObHkdI3+RPCfPiXyqpoY2crGoZizDhQZOWOgwPrHOK60ZvLjuLrzFcMvbZV/aRWN3JseKN3gGoIYF+EAklj45PDnGupXAI51BblbdfbEN7ZXjBnde8jYKAFGgHCAPccIwJyTxak4ra7Od2JdmLPd3siRI0YBj4gccJyC7DTiGoCrn2jr0qMt+0HZtpG72FmyXEo1BUBQeeGbiJ4AT7KafDmMmm3JQWp7Uy3xK52deSWdykgH52CQ5UHmUJV0z5EcS58jXUVhdrNGksZykiq6nzDDIP3GuUZpSzMzHLMSzHzLHJPzJNXl2J7XMtk0LHxW7lR58D+JT9/GvwQU3rIXFS8iIPsWHRRRXOGFOdvG0syW1uD7KtMw+0eBD9yyffWHsuUWljfbSZQzKCkYOmeAA4B6B5GVT9gUu9ql53m1Ljyj4Ix8FQE/vM1Tm6G/tlFZpZXVqzRDPEcLIjFmLlnRsEeI5wOLGBXScH7BRSvz+4u/EQkXaXtMPx/SA36Bij7v4YChsfrZ9aeJNoR7b2VcPJGsdxbBmBGoDKvGGUnUI4BUqfXngGtcbubCvv8mn7iRvdWQq3/ACpgdPsgVsba2MNj7Gu41k7x7h+ENw8JxKFQqBk8o1c8+eeVUnLG2lFVK16EqymfgCfQcz6AeddO7mbEFnZwwe8q5c+bt4nPw4iQPQCqG7O9mfSNo2yEZVX71vhEOMfIsFHzrpSjrZ7qP6hBdwooorAXCvmVAwIPIgg/OvqoveliLK6IOCIJsEc/YapQH1+Q4fqn9pv50fkOH6p/ab+dcxfT5f8ASyf8xv51419KQR3sv/Mb+db/AMHL8wvWdXIoAAGgHIV9VEbpbWW6s4J1PtoOL0YaOvyYEVL1gap0xgV4wzz5V7WvtC8SGJ5ZDwpGpdiegUZNQBqfkWD6v7zfzo/IkH1T+03865gvrkyyySkYMkjyEeRkYsR95rFXQ/CS/ML1nWVtCqKFX2Ry1z61lpN7If6qt/tTf3r05VhmtMmhiCiiiqgam1tnpcQyQyDKSIyN8GGMjyI5g+lct3dvJBK8bErLE5UkaENG2OJfmMg/Cur6oHtl2Z3W0TIB4Z41k/WXwN+Cqf1q29FOpOPmUmiJ2hPtHaknGY55hnwhEfuUxn2fcU8xknJ6mpTZ3ZVtCTHGkcI695IC3yCBvxIpn7N9rSjYt4ISBNbGVo8jOhUSDT1bvBX32bbwXG0Yr+3uJmaQxju3HCrDvFdTw8CjHCQpz+lTZZZxT0pJIhJEBvJ2XtaWctwbjvXj4TwLHwqAWUNkliTgHPIcqxdi20u72gYidJ42X4tH41+5RJ99SfZJ/jNntKyfPFIvFqdcyoY218wY1++kPdC9MV7aS8sTR59AxCt+6xqy1SjOEnb/AObEeTOos0UYorlbjTlreSfjvLpz71xMfl3jY/DFR1bMw7yZv05D+83/AJq5v8ANnWEfezxT3RH6Dyf/ABxrw8Pq+R612Z5Y40kxKVlL2Oz5J24IYnlbkQiFsfawNB6mpPb+xry0jhjuuJEk4mjhMnEF7vALcIYopxJgY11PKrn3L3xguluUtbcwx2yKQCFUHPHpwJooHB59elUnvDvNcX7JJcsCVBCqqhVXiwWx1OeEcyeVVx5JznTVJfP0JaSQ69hNoGu7iXrHCq/818/9qrtqp+wSEcF4/UtEv7Icj+2atisPVO8rLx4Ciiis5YKit6v8iu/93m/u2qVqK3q/yK7/AN3m/u2qVyBy4K9rwVltx41zr4l/iK7rEDX2e77vs9yjgvbOcso9pDy40zz0ABXrgY1Gt57G3jtbpQ0E8b+nFhx6Mhwyn4iql327LZonaWyUywnJ7sf0ieig/wBIvljxchg86ra6h4W4JV4WHuuuGHxVhkVjlix5/FF7l7cTqXa28FtbKWnnjjHkWHEfRVHiY+gBqle0XtAN8O4gBS2BBPF7UpU5BYe6oIBA55AJxjAQoVGQqAcR5Ko1PwA1NPe6PZpc3TK86tbwcyXGJWHkiHVftMBjoGojgx4fFJhqbEeipXeu1SK8uYoxwokrqo8gpwBrqaiq1p2rKHQnZB/VVv8Aam/vnpzpM7IP6qt/tTf3z051xsv9yXxY5cBRRRSyQqqe3u0Hd2kvVZHj/bXi/wC1VrVX3bdCG2epPuTxsPmrr/BjTundZIkS4K47O97Y9ntcd8kkiTIo4U4ealufEQACHbJ9BpS9sba81o7NaytGxUpxYUnhyDg8QIz4RrjPPFSe4W7ovrxIWJEYVpJCOfCuBwg9CWZR8CT0qe3j2bZXe0bay2egjCs8UzomM8JyzBjq5VUcBm0zjmDXRk4KbVcq35bCt6EmDaMyM7JLIjPnjZHZS2Tk5Kkdda1ZHIBI9oZOfXn/ABq7Z9gbE+kfk3u+G44dGBfiB4eMDvM44+HxYOmOmuKqHeHZZtbma3Y8RiYrnzBAKtjplSDj1qcWWM3VV+wNUdD/AOEqeYoqnvy63nRWL8MxmoULpSsjjkVZh9xNNewe0q/tsBpO/jGPDNq3ykHjz6sW+FL28EPBd3KH3Z5h90jY/CtCug4xmvErF3Rduxe0ywn4hPGbWSRQrsQCjaHTvVGcDJ1cLjNV52gbu29nJD9FlMsUqM4JZWA4SBhXUajXrr60q14FqkMChK4v9AcrLi7BJB3d2vUPG3yZWA/smrWqlewe5AubqPOrxRuB/smYH+9FXVXP6pVlYyPAUUUVnLBUVvV/kV3/ALvN/dtUrUVvV/kV3/u83921SuQOXBWW29tPtL/EViFZbb20+0v8RXdYg6zrFNbo+jqrD9IA/wAay0VwR5hgtI09hFX7KgfwrLXtFAHMe/H9YXn+3k/tGoSpvfj+sLz/AG8n9o1CV3Mfur4CHydCdkH9VW/2pv756c6TOyD+qrf7U3989OdcfL/cl8WOXAUUUUskKQO22QDZwB96aMD5Bm/gpp/qrO3q5HcWsWdWlaTHoiFf+6Kd06vJEiXAqdjW0Ui2iFc476J41P6WVYD5hCPjgdaddytw5LK+uLqd4+6Ak7ohjnDtnjfIHCQgwdT7RqkalLreS7ki7mS5meLGCrOSCPJjzYehJroZcMpNuLq+RaY+7hbO+nbRuNqPIqxRTyMAcgnwHgLE6KqxsuT5r0FI++u00ub65njOUd/CfMIqoG+BCZ+dRQnfgKB2CE5KcR4CRjBK5wToNSKwyZwcc8HFXhjqWq+1fBENjd+Rm8j91FW9/gqPI0Vj/EsvpKd7TrPutp3Q6MyyD9dFJ/e4qV6s7t22bw3FvcAaSRmNj6xtxL8yJG/Zqsa2YJasaZSXIUUV7GhYhVBLMcBQMknyAGpPoKaQNHZjtLuNpW5OiyEwn/iDCj/mBK6OrknjKEEHhYEYPUMDpz6giuot2drrd2sNwv8AnEBI8mGjr8mBHyrn9bDdSGQZKUUUVhLhWnti2723mj+vG6ftKR/1rcoNAHIyHIHwocHBwcHofKmLf7YxtL+ePHgZjLH9mQkgD7J4l/VpfruxlqSaEHVGwdprc28U6ezIit8CRqp9Qcg/Ct+ufuzrfw2BMUoZ7ZznTVoyebKOqnqvzGuQ15bI21BcrxwTJIP0WBI9GHNT6EA1yM2GWN+g5OzfrHPMqKzMQqqCzE8gBqSfQCsO0NoxQKXmkSNB7zsFH3k1TPaT2ii6Vra14hAf6SQjBkx7qjmEzzJwW5Yx7UYsUsjpA3QhbWve+nmm1/OyySAHmA7lgPkDj5Vq0Vs7L2e9xNHBH7crBB6Z5sfRRlj6A12dkhJ0J2XW/Bsu1B95Gf5SOzj8GFNVYbO2WKNI0GERVRR5BRgD7hWauHKWqTY8KKKKqAVQ/bXtLvL9YhqIIgD6NJ42/d7urxvbpYo3kc8KIrOxPQKMk/cK5a2ttBrieWd/aldnx5ZOi/qjA+VbOihc3LyKTexqUVL3u7F1FFBM0RKXABj4fExypcAoPEDwgtyxjrUPn8NP/FdFST4FntSO7dmZru2iGvHNGD8OIFv3Qajqd+xzZve7SRyNIEeT0yR3ag/tsf1arklpg2SuS/8ANFe4orhjhL7XNkd/s6RlGXgImX4JkP8A/Gz/ADArnyutZEDAqRkEYIPIg8xXLu8+xzZ3U1uy8QjY8IPvIdU1PPKkA+ua6PRT2cP1FzXccN0ey2W5jWa5cwRMOIKAO9IPInPhjGNdQT5gUxSbz7J2UClnGJpuRZDxHro85zpnOi5x5CsHbJJPNb2sluWazdSXEeSCWCmMuBzXh4sZ0z6kUnbt9nd7d4bg7iI+/MCD+rH7TfPAPnQqyR1ZJbeQcbIz7r7eMl3dKtnBJJf8SqhYKqF+Iv8AnGBbhKliwHMgYA5U1dlW0HsrqfZdyRxBi0ZzoWCgsq5xkMmHGnRupqO3r3UsNnWp4bo/lBSkkZLHjyrA4WNPYU9GbkQPFpVcreyiQSiR+9DBxIWJfiGoYscknTrTNEcsXp4/2uAujrCil7cfedL+2WUYEg8MqZ9lsdP0TzB8j5g0w1zGnF0xgUUUVACZ2m7ofToA0Y/xiHJj5eMH2oyfXAIPQgdCa58dCCQQQQSCCMEEaEEHUEHTFdbUkb9dncN9mWMiG56vjwyYGAJAOuBjiGo05gYrX0/UaPDLgpKNnP8AXyUBwSBkcqmNvbs3VmSLiFlUf5weKI+ocaD4HB9KiAa6SkmrQs84RnOBnz6/fX1RW7sfZE903DbxPKc4yo8I+0/sp8yKltJWwNEmrr7IdzGgX6ZOpWV1xEh5oh5sR0ZtNOYHkSRX3uN2XJbss94VlmUgrGNY0Pmc/wBIw6aYB6EgGrKrndT1KktMRkY+YUUUViLhRRUZvFtqOzt3nlPhUaAc2J9lF9SdPx5CpSt0gETtr3k7uFbND45sNJjpGp0B+2w+5G86pRmAGuAPWt7bO1JLqeSeXLSSNnA1x0VFHkBhR8PM1acYtNgwQ97CJ72YEsdMqNOIBiDwIDhRj2iM+eOpH+jFRStsV7zELZG+11FNBK7C4EAcRrLqFEgCtwsMHi4RgE8WASMa08f4X7I2jpfW/cynTvCD+E0eHA+0AKi9n7lz7YllvDwWkEjZiHd5LKNAQoK5GB7ZOpzgYxS1vluhNs6RVkIeN88EiggNjGQynPA2vLJyORODiKxTlXEvT+UG6DfjZNrbTqlpMZo2QPxEqwHEThQ64DaDPLqOdWX2G7J4LWW4YazvhfsRZA/fMn3CqZsbN5pEijGZJGCKOmWOBn06k+QNdS7H2ctvBFAnsRoqDzPCMZPqefzqnVS0wULtkx5s3KKKK5wwKq/tt3c44kvEHii8EuOZQnRv1WP3Ox6VaFYrmBZEZHUMjKVZTyIYYIPoQavjm4SUkQ1ZQG53aPcWMfcmNZ4hkorOVZM6kBwrZXOuCNM88aVk3h7Ub24BWMi2Q8xGcufjKQCP1Qp9ahN893GsLp4TkofFEx95Dy16svsn1GeRFamwNhzXkwhgTibmSdFQfWdug/E9ATXV9nif9SkKt8GraWsk8oSNWklkbQDVmJ6kn7yxOBqSaZd7dwp7CCKZ2Vw/hk4f825yQoz7akD2tNRy1FPsItdiIkEIFxtKfhQZ0JLsFXixnuouI6LzbHXBIhO27axaW3tAeIxqJHwObv4EwB1xxaD/AEgpazSnkSitvuTpSQlbpbxyWFws0eo9mSPOki+R8iOYPQ+hIPR2wdsxXcKzQtxI33qeqsOjDqK5x27uvdWiRSXEfAso01zwn6j/AFXxrjy9QQPrdTeiewl7yEgq2O8jb2HA8/qtzww5eoyCZsKyrVHn7gpVydOUVBbq7129/Hxwthhjjjb20PqOo8mGQana5jTTpjQoooqAPCM1C3m6FjKeJ7SAsevdKD94Ga09irKu0bxZZTIO4tWUcIVUDSXQ4QATn2dWOp+QpYt9opHJA/eytfteCK4i7xyAkkjJh4ieBIlUoUYAZwuCeI5ZFO9mQN9vuVs9DlbO3z5mNT/EGpyOMKAFAAHIAYA+VVpvZtJITfSySyLewsHto+OQAoiIwKRqeGSMnj7wkHHiyRwjDBvfbRB2luppOAosdvDC8iyGTLlmRY2BkkPgA58IQnQE1Mk3VsBuorQ2CsotoBcHM4ij706e3wjj5ae1nlW/SiQooqM2/t2CziMs7hF5Ac2Y/VRebH4fE4FSk3sgNu/vY4Y2llYJGgyzHkBXO+/2977QnBGVt48iKM/jI36ZH3DQcySb776zbQfBHd26nKRA/vSH3n/AZwM6k5+z/ctr5zJJlLSM+N84LkalEPT9Jug9eXQw4VhWufP8+otu9kKkMhRlccwQ655Hhbn6jiUj5EdKue7utj7U7m7uZljeJQHhklCaZJ4HU6uoYnBXRs415Uqb3bSG07iCx2dAhihysbhQMgYDMG9yBRj7RwdTwgo9/ZvDI8UqlJEOGU8wefzBBBBGhBBHOmuPtab8L+tEcD1vpvXPtJxb2McptQ3AoRCO9YY9o4wqAEEKcYBDNjTh3u1qburPZ9k795PGqvI2cnwRmPJzr4mZiCefAc1DbudpM1nai3it4Tw8RDni1LHPE658R+Y5DlUDbQ3G0rwKWLzzNqxGigc2IGgRV6DHIAamqxx01aqMfqDY79iW7nHK9648MeY4s9WI8bD7Knhz+m3lV0Vo7E2XHawRwRDCRrwjzPUsfNiSST5k1vVz8uT2k3IYlSCiiilkhRRRQAs7+7qrtC2KaCZMtE56Nj2T+i3I/I8wKo7YG8l3s150QcDsCjpIM8DLyYDOOIZPmCD1GK6Xqve1DcT6Wv0i3A+koNV/0qj3fIOOh68j0K6unypeCfDKyXdCT2RbOa62i1xKS/cgyMzEli8mVTPnpxn04BTldWdts6Sbad+Q91K7GKMaldOFY4xnDOECgyHQdMAnNebi77vs0Tp3XGH1Cnwssi+EBiRnh6EcwRpzNL+2trzXUrTTuXc/JVHRUX3VHl8zkkmtUsM55He0eP0KJpI3t7N6p7+TjlOEHsRKSUT/APpvNiMn0GlfG8G61zZrE1xHwrKoKkHOCRkxt5OBzHLyJwcN/ZxuhD3L7Qvwv0ZUbgRx4WGCGlYe8OijqdR7ppH23tQzuAGk7iPiWBJH42jQnIXi5nkOZOMAZIUUyElq0w4XJD82atldyQuskTtHIvJ0OGH8x5g6HrVr7q9rw0S/TB/00YyP14xqPiuc+Qpb3k3Pgg2XaXgZ1mlWIMhOUZpFLnGdVIUHkcacutIpYDmahxx5kFuJ1bs3acNwgkgkSRD7yMCPgccj6GtuuTrK8khfjikeN/rIxU6dCQdR6HSnPZPatfxYEhjnX/WLh/2kwPvU1ln0Ul7rsupl3Q7M4bqW44s95FDFw45d00zcWc6577GMacPXOkdBu/L3qGW57yCKRpY0KHvOI8XCJZS57xU4zwjhB0XJPDqlWfbTHj89aSKf9W6v/a4KlYO1+wIyVuE9GjBP7rkUl4cq7E6kT+0d35pXdTc/4rI6u8TRln8PDmNJOPCRMUGV4CdXwRnT52nsC4a6NzDcxxnu1jAe37wqASW4G71eHiJ1wNeFfIVCS9rtgBoJ29BGAf3mAqLuu2mHB7q1mY9O8ZEH7pepjiy9kFos20RgiiRg7hQGYLwhiBqQuTwgnpk4ry8u0iQvI6oi6lnYKo+JOgqj9q9rl9JkRLFAPMDjcfrP4f3KStp7TmuG455XlboXYnH2RyX5AUyHRzfvOiHNFvb1drkUeUsl75+XeMCIh6gaNJ+A9TVRbY2tNcyGW4kaR9dWOijyUckX0GPPnWln/wB+PL+B+41Ze7MGy7C2hvbiQXNw44o4gAShB1AjJxxKwwXc4yNMddShDCtlb+pW3Igtj9nl3PbyXDcMCKjOgl8LSYGeRI7tT9dvTQg5qY7Pt+IxF9AvgptXUorsMBQ3NJP0Dk+LmuddNVn+1yCS6sobu2lZ7UAPJGPZKtqspA1JU6ENy56cJzTdRBe3g9X/AID2exde2oYtg2TtaRs8s78PfOOIJnPBxt9VQcKvvMdeZpP3O3NN4st7fytHbYdjIzYeQ65k4joEU9epGBpWXcHflYk+hXwElo44FLDPdg6cDDrF/Z+z7Ol2ib6/TG7iDwWUWAqjTvOHk7Doox4V6aE64C0jDIm493/l6E7ChOqh2CEuvEQrcJBcZwp4NSCdPDz1xV9dl25v0KHvZR/jMoHFn/NrzEY9erY5nA1CioHsp3CKcN7dLhucMTDVf9Y4+t9VenM644bXpXVZ78ESYx7hRRRWIuFFFFABRRRQAUUUUAV32j9nYu83FsAtz7y8lmx59Fk8m5HkehWmbSNIrhVuo5OBHAmiHhkwOa68unlkciMgjqqlXfXcaC/XiP5ucDCzKNdOSuPfX05joRWvB1OlaZcfYo490VV2k76reFILbItI+EjwleNgNMqcEInIAjmCei0jMpOi+0dB8Ty/GpjeTdq4sZOC4TAJwsg1jf7Lef6JwfSsG7qK13bBmVV7+HiLEBQodS2SdOQNb8ajGHh4KPncsvtijYjZ1jChdzxFUUakoqomOg0L68gASdBWY21psOyImVLi8uFwUIBDfo6jSFTzJHiPyAn9+NvW2z3N0QJbySIRwpnkoJOf0ULNqebYUDlpRO1Noy3ErzTOXkfmT+CqPdUdAKy4IPJFJ7R+7/Ys3TJbc3YP5QvO5J7sFZJGKLooHIKp5KGZRjy6007Q7HblcmC4hlGTowaM/DTjBPzFbfYXaBTeXLkBVVIwxOAObyZJ0AA7s15c9mV6rPNZ3ysZHZyVaSEkscnVGYMdfSrTytZGlKqBLYrvbmxprSXurhOB+EOBxK2VJYBgVJGCVbQ4OnKsybs3hAItLgggEEQvgg8iPDWrtu/mmkZp5DLIo4OIkHRMgAEDUc9fWrn333iubOzsWtcZdVDZTi0EYI+GtNnknHStrZCSKZv9kzwYM0E0QOgLxsoJ8gSME+lYrGzeaRIolLyOeFVHMn56DQEknQAE1c+6+2JtobPvfyigESqwEhQoCOAknXqhAPEPMdRVa9mu1o7a/glnwqYZWY8k41IDE9BnAJ6BieQojlk1LbdBQ02vZMFC/S76KKRsYRQOfkGdhx/JRSrvpufNs6RVdhJG+eCRQQDjmrLk8LDPLJyNQeYFh7zdlv025luVvVCy4OGi7zAwBgMJRldNBjTNQW+fZ9fRwNM9412kQ4ijcYKqo1ZFLupwOeMHGeZ5px5raufPaiXH0MewIZ9pbMNnDFbqLchmck967DiaPgQAAMy+AyMTnxaZ5VyPhj5a/Om3sv299Ev4+I4imxC/l4j4G+T4GegZq++1TYP0W/cqMRT5mTyyT+cX5OeL0DrToPRkcPPdf7Ie6smeyHegRubGcgwzE93xcg7c4z04X1/W8+Klzf7dY2FyUAJgfLQsddOqE9WUnHqCp6mlrPlkeoOCPUHoam40vdqXGMyXE2mST4UHmeSxrp6ZOeZOs6NM3NOl3Iu1RCAdOp0AHMk8gPM1cHZx2a8BW6vV8Qw0cB909HkHVvJenM66LPbi9nUNliWXE1zz4seCP0jB69OM6npw5xTzWTP1Wrww4Lxj5hRRRWIuFFFFABRRRQAUUUUAFFFFABRRRQBr31lHMjRyosiMMFWAKn4g1Ve9PZBzexcD/UykkfqSan5Nn7Qq3KKZjyyg/CyGrOVNrbNnt3EdxG8T4wocaEDoh9lgP0SRWnXV97ZRzIUlRZEPNXUMp+IOlIm2+yOzlJaBpLdvJTxR/NG1HwVgK2w6yL95UUcPIj9wdmpPsWW1iniWe473jHEGK8R4MMoORmJR99K0/ZxtS0y8BBxrm3nKNgdSG4PuyfnXu1uyK+j1j7q4A5cLcD/sv4R+3UbL+WLVWRheqjAqQQ8iYIwRnDIunkR6VaPLcJJ32YfFClpw6csaVfO+G9s2z7OyaFI2Miqp7wMcYjB04WFUO7AeEnB8joaYN4N757yKGKYQhIfYMasGPh4fES7A6DoBTc2LXKO2yKp0WXabZbbGyL0zKI3i48d2zBSUjEiEjOSMnBUkg4+6l0xkZzjTONTjrgdTU7u9vfPZxTQxLC0c3tiRWPNeE4KyLjIpeVxoMgn46mjFjcHJdgbss687JhJFDLs64SVHGWMrcIOeRQpGcdcg6+vSpuCFdibNniuJ1lnmDlIVJxll4MKDrwZ1ZyAPTPOsdj7OvzkW0d2A2p7oSoh9Swwp08zTBs3ss2jMeKVUhyfEZZAzn1wnFk/Eikzj2nNV9Sy9EI2NMVObQ2ve7SkRHZ53UeCNE5A4BOFHXAyzffVo7F7HbZMNcyyTn6o/Nx/cCX/e+VP+y9lw26cEESRJ5IoGfU45n1NRk6uF+FWwUGVHuv2RSPh71+7Xn3UZBkPoz+yvwXi+Iq2tkbIhtoxFBGsaDovX1Y82Pqcmt6iseTNPJ7zLpJBRRRSiQooooAKKKKACiiigAooooAKKKKACiiigAooooAKKKKAPDRRRUAL29nsH4VT28XtUUVs6fkpI19he0Kt3c3kPjRRVup5CI2mvRRRWEuFFFFSAUUUUAFFFFABRRRQAUUUUAFFFFAH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5575" y="188581"/>
            <a:ext cx="1464097" cy="1464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4146" y="719620"/>
            <a:ext cx="4383930" cy="4383930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1955601" y="627862"/>
            <a:ext cx="5256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ADNAN MENDERES ÜNİVERSİTESİ AYDIN SAĞLIK YÜKSEKOKULU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619672" y="2219087"/>
            <a:ext cx="65124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Script MT Bold" pitchFamily="66" charset="0"/>
                <a:ea typeface="Amperzand" panose="02000507000000020003" pitchFamily="2" charset="-94"/>
              </a:rPr>
              <a:t>Yüksekokulumuzun 2017-2018 Eğitim-Öğretim Yılı Yemin ve Mezuniyet Törenini Onurlandırmanızı Dileriz </a:t>
            </a:r>
            <a:endParaRPr lang="tr-TR" sz="3200" b="1" dirty="0">
              <a:latin typeface="Script MT Bold" pitchFamily="66" charset="0"/>
              <a:ea typeface="Amperzand" panose="02000507000000020003" pitchFamily="2" charset="-94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423380" y="4183770"/>
            <a:ext cx="3302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Prof. Dr. Cavit BİRCAN</a:t>
            </a:r>
          </a:p>
          <a:p>
            <a:pPr algn="ctr"/>
            <a:r>
              <a:rPr lang="tr-TR" sz="1600" b="1" dirty="0" smtClean="0"/>
              <a:t>Rektör</a:t>
            </a:r>
            <a:endParaRPr lang="tr-TR" sz="1600" b="1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716630" y="4214549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Prof. Dr. </a:t>
            </a:r>
            <a:r>
              <a:rPr lang="tr-TR" sz="1600" b="1" dirty="0" err="1" smtClean="0"/>
              <a:t>Hilmiye</a:t>
            </a:r>
            <a:r>
              <a:rPr lang="tr-TR" sz="1600" b="1" dirty="0" smtClean="0"/>
              <a:t> AKSU</a:t>
            </a:r>
          </a:p>
          <a:p>
            <a:pPr algn="ctr"/>
            <a:r>
              <a:rPr lang="tr-TR" sz="1600" b="1" dirty="0" smtClean="0"/>
              <a:t> Yüksekokul Müdürü</a:t>
            </a:r>
            <a:endParaRPr lang="tr-TR" sz="1600" b="1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395536" y="5445654"/>
            <a:ext cx="573017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+mj-lt"/>
              </a:rPr>
              <a:t>TARİH: 06</a:t>
            </a:r>
            <a:r>
              <a:rPr lang="tr-TR" sz="1600" b="1" dirty="0">
                <a:latin typeface="+mj-lt"/>
              </a:rPr>
              <a:t> </a:t>
            </a:r>
            <a:r>
              <a:rPr lang="tr-TR" sz="1600" b="1" dirty="0" smtClean="0">
                <a:latin typeface="+mj-lt"/>
              </a:rPr>
              <a:t>Haziran 2018</a:t>
            </a:r>
          </a:p>
          <a:p>
            <a:r>
              <a:rPr lang="tr-TR" sz="1600" b="1" dirty="0" smtClean="0">
                <a:latin typeface="+mj-lt"/>
              </a:rPr>
              <a:t>SAAT:  10.30 </a:t>
            </a:r>
            <a:r>
              <a:rPr lang="tr-TR" sz="1400" dirty="0" smtClean="0">
                <a:latin typeface="+mj-lt"/>
              </a:rPr>
              <a:t>Hemşirelik Bölümü Öğrencilerinin Mezuniyet ve Yemin Töreni</a:t>
            </a:r>
            <a:endParaRPr lang="tr-TR" sz="1400" dirty="0">
              <a:latin typeface="+mj-lt"/>
            </a:endParaRPr>
          </a:p>
          <a:p>
            <a:r>
              <a:rPr lang="tr-TR" sz="1600" dirty="0">
                <a:latin typeface="+mj-lt"/>
              </a:rPr>
              <a:t> </a:t>
            </a:r>
            <a:r>
              <a:rPr lang="tr-TR" sz="1600" dirty="0" smtClean="0">
                <a:latin typeface="+mj-lt"/>
              </a:rPr>
              <a:t>           </a:t>
            </a:r>
            <a:r>
              <a:rPr lang="tr-TR" sz="1600" b="1" dirty="0" smtClean="0">
                <a:latin typeface="+mj-lt"/>
              </a:rPr>
              <a:t>14.00 </a:t>
            </a:r>
            <a:r>
              <a:rPr lang="tr-TR" sz="1400" dirty="0" smtClean="0">
                <a:latin typeface="+mj-lt"/>
              </a:rPr>
              <a:t>Ebelik ve Beslenme ve Diyetetik Bölümü</a:t>
            </a:r>
            <a:r>
              <a:rPr lang="tr-TR" sz="1400" dirty="0">
                <a:latin typeface="+mj-lt"/>
              </a:rPr>
              <a:t> </a:t>
            </a:r>
            <a:r>
              <a:rPr lang="tr-TR" sz="1400" dirty="0"/>
              <a:t>Öğrencilerinin Mezuniyet ve Yemin </a:t>
            </a:r>
            <a:r>
              <a:rPr lang="tr-TR" sz="1400" dirty="0" smtClean="0"/>
              <a:t>Töreni</a:t>
            </a:r>
            <a:endParaRPr lang="tr-TR" sz="1400" dirty="0" smtClean="0">
              <a:latin typeface="+mj-lt"/>
            </a:endParaRPr>
          </a:p>
          <a:p>
            <a:r>
              <a:rPr lang="tr-TR" sz="1600" b="1" dirty="0" smtClean="0">
                <a:latin typeface="+mj-lt"/>
              </a:rPr>
              <a:t>YER:</a:t>
            </a:r>
            <a:r>
              <a:rPr lang="tr-TR" sz="1600" dirty="0" smtClean="0">
                <a:latin typeface="+mj-lt"/>
              </a:rPr>
              <a:t> Atatürk Kongre Merkezi/</a:t>
            </a:r>
            <a:r>
              <a:rPr lang="tr-TR" sz="1600" dirty="0" err="1" smtClean="0">
                <a:latin typeface="+mj-lt"/>
              </a:rPr>
              <a:t>Meandros</a:t>
            </a:r>
            <a:r>
              <a:rPr lang="tr-TR" sz="1600" dirty="0" smtClean="0">
                <a:latin typeface="+mj-lt"/>
              </a:rPr>
              <a:t> Salonu</a:t>
            </a:r>
          </a:p>
          <a:p>
            <a:endParaRPr lang="tr-TR" dirty="0"/>
          </a:p>
        </p:txBody>
      </p:sp>
      <p:pic>
        <p:nvPicPr>
          <p:cNvPr id="18" name="Resim 1"/>
          <p:cNvPicPr>
            <a:picLocks noChangeAspect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7211452" y="188581"/>
            <a:ext cx="1514697" cy="15146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7341" y="1988840"/>
            <a:ext cx="1540564" cy="103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7880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66</Words>
  <Application>Microsoft Office PowerPoint</Application>
  <PresentationFormat>Ekran Gösterisi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user</cp:lastModifiedBy>
  <cp:revision>13</cp:revision>
  <cp:lastPrinted>2018-05-07T08:56:18Z</cp:lastPrinted>
  <dcterms:created xsi:type="dcterms:W3CDTF">2014-05-15T11:02:20Z</dcterms:created>
  <dcterms:modified xsi:type="dcterms:W3CDTF">2018-05-21T11:15:30Z</dcterms:modified>
</cp:coreProperties>
</file>